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749B6-9035-4E5C-9EBE-513116EAA57D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C0C82-34A4-4CDB-B75E-5D08091D3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7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C0C82-34A4-4CDB-B75E-5D08091D38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8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16C2-6F66-476F-BA0F-2C6D81E6030F}" type="datetime1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55D7-7EBB-41BE-9A16-81083ABEC217}" type="datetime1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CFB7-E8DD-4BB1-94DA-87340F2EF1E6}" type="datetime1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1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7D84-2D86-407F-852A-3E97C9AA7915}" type="datetime1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6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9CFE-18C7-4EE3-8632-255A3E9C1EB4}" type="datetime1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2B62-9C18-4FC2-8C40-25E19339C311}" type="datetime1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3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8BBC-A511-47D9-AE73-441882D0C71D}" type="datetime1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1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5747-7A8A-4B67-9D52-388A666F74BD}" type="datetime1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E709-4C02-4D5C-B4B4-78B5C6B7841A}" type="datetime1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712D-DF3C-4B5B-880D-E874A83E03B6}" type="datetime1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CE1A-DFCC-46CC-AAEE-F4D80921D98F}" type="datetime1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1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F9CC2-3B3F-459C-92C2-2B268472BAA6}" type="datetime1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6F96-6559-4472-B401-8ECA440D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248" y="2773764"/>
            <a:ext cx="10858500" cy="2067539"/>
          </a:xfrm>
        </p:spPr>
        <p:txBody>
          <a:bodyPr>
            <a:noAutofit/>
          </a:bodyPr>
          <a:lstStyle/>
          <a:p>
            <a:r>
              <a:rPr lang="km-KH" sz="4800" dirty="0">
                <a:solidFill>
                  <a:srgbClr val="0000FF"/>
                </a:solidFill>
              </a:rPr>
              <a:t>វគ្គបណ្តុះបណ្តាលគ្រូបង្គោល ស្តីពីទស្សនទានរេដបូក </a:t>
            </a:r>
            <a:r>
              <a:rPr lang="km-KH" sz="4800" dirty="0" smtClean="0">
                <a:solidFill>
                  <a:srgbClr val="0000FF"/>
                </a:solidFill>
              </a:rPr>
              <a:t>សម្រាប់</a:t>
            </a:r>
            <a:r>
              <a:rPr lang="en-US" sz="4800" dirty="0" smtClean="0">
                <a:solidFill>
                  <a:srgbClr val="0000FF"/>
                </a:solidFill>
              </a:rPr>
              <a:t/>
            </a:r>
            <a:br>
              <a:rPr lang="en-US" sz="4800" dirty="0" smtClean="0">
                <a:solidFill>
                  <a:srgbClr val="0000FF"/>
                </a:solidFill>
              </a:rPr>
            </a:br>
            <a:r>
              <a:rPr lang="km-KH" sz="4800" dirty="0" smtClean="0">
                <a:solidFill>
                  <a:srgbClr val="0000FF"/>
                </a:solidFill>
              </a:rPr>
              <a:t>ដៃគូអនុ</a:t>
            </a:r>
            <a:r>
              <a:rPr lang="km-KH" sz="4800" dirty="0">
                <a:solidFill>
                  <a:srgbClr val="0000FF"/>
                </a:solidFill>
              </a:rPr>
              <a:t>វត្គគម្រោង </a:t>
            </a:r>
            <a:r>
              <a:rPr lang="en-US" sz="4800" dirty="0" smtClean="0">
                <a:solidFill>
                  <a:srgbClr val="0000FF"/>
                </a:solidFill>
              </a:rPr>
              <a:t/>
            </a:r>
            <a:br>
              <a:rPr lang="en-US" sz="4800" dirty="0" smtClean="0">
                <a:solidFill>
                  <a:srgbClr val="0000FF"/>
                </a:solidFill>
              </a:rPr>
            </a:br>
            <a:r>
              <a:rPr lang="km-KH" sz="4800" dirty="0" smtClean="0">
                <a:solidFill>
                  <a:srgbClr val="0000FF"/>
                </a:solidFill>
              </a:rPr>
              <a:t>កម្ម</a:t>
            </a:r>
            <a:r>
              <a:rPr lang="km-KH" sz="4800" dirty="0">
                <a:solidFill>
                  <a:srgbClr val="0000FF"/>
                </a:solidFill>
              </a:rPr>
              <a:t>វិធីរេដបូក</a:t>
            </a:r>
            <a:r>
              <a:rPr lang="km-KH" sz="4800" dirty="0" smtClean="0">
                <a:solidFill>
                  <a:srgbClr val="0000FF"/>
                </a:solidFill>
              </a:rPr>
              <a:t>នៅសហ</a:t>
            </a:r>
            <a:r>
              <a:rPr lang="km-KH" sz="4800" dirty="0">
                <a:solidFill>
                  <a:srgbClr val="0000FF"/>
                </a:solidFill>
              </a:rPr>
              <a:t>គមន៍ និង គម្រោងផ្តល់ជំនួយខ្នាតតូច</a:t>
            </a:r>
            <a:br>
              <a:rPr lang="km-KH" sz="4800" dirty="0">
                <a:solidFill>
                  <a:srgbClr val="0000FF"/>
                </a:solidFill>
              </a:rPr>
            </a:br>
            <a:r>
              <a:rPr lang="km-KH" sz="4800" dirty="0">
                <a:solidFill>
                  <a:srgbClr val="0000FF"/>
                </a:solidFill>
              </a:rPr>
              <a:t>នៃមូលនិធិបរិស្ថានពិភព</a:t>
            </a:r>
            <a:r>
              <a:rPr lang="km-KH" sz="4800" dirty="0" smtClean="0">
                <a:solidFill>
                  <a:srgbClr val="0000FF"/>
                </a:solidFill>
              </a:rPr>
              <a:t>លោក</a:t>
            </a:r>
            <a:endParaRPr lang="km-KH" sz="48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98" y="5303491"/>
            <a:ext cx="9144000" cy="1198561"/>
          </a:xfrm>
        </p:spPr>
        <p:txBody>
          <a:bodyPr/>
          <a:lstStyle/>
          <a:p>
            <a:r>
              <a:rPr lang="ca-ES" sz="3200" dirty="0">
                <a:latin typeface="+mj-lt"/>
                <a:ea typeface="+mj-ea"/>
                <a:cs typeface="+mj-cs"/>
              </a:rPr>
              <a:t>អៀ ចុង មន្រ្តីត្រួតពិនិត្យនិងវាយតម្លៃ </a:t>
            </a:r>
            <a:endParaRPr lang="ca-ES" sz="3200" dirty="0" smtClean="0">
              <a:latin typeface="+mj-lt"/>
              <a:ea typeface="+mj-ea"/>
              <a:cs typeface="+mj-cs"/>
            </a:endParaRPr>
          </a:p>
          <a:p>
            <a:r>
              <a:rPr lang="en-US" sz="3600" dirty="0" smtClean="0"/>
              <a:t>UNDP-SGP-CCBAP</a:t>
            </a:r>
            <a:endParaRPr lang="en-US" sz="3600" dirty="0"/>
          </a:p>
        </p:txBody>
      </p:sp>
      <p:pic>
        <p:nvPicPr>
          <p:cNvPr id="1026" name="Picture 2" descr="fcp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48" y="207386"/>
            <a:ext cx="14922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edd_cambodia_logo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9" y="134937"/>
            <a:ext cx="15684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71" y="282256"/>
            <a:ext cx="1001713" cy="107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958" y="287338"/>
            <a:ext cx="8890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1458" y="3402419"/>
            <a:ext cx="10858500" cy="14141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m-KH" sz="5400" dirty="0">
              <a:solidFill>
                <a:srgbClr val="009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530"/>
            <a:ext cx="10515600" cy="901516"/>
          </a:xfrm>
        </p:spPr>
        <p:txBody>
          <a:bodyPr>
            <a:normAutofit/>
          </a:bodyPr>
          <a:lstStyle/>
          <a:p>
            <a:r>
              <a:rPr lang="km-KH" sz="4800" dirty="0" smtClean="0"/>
              <a:t>ចំណុចសំខាន់ៗផ្សេងៗទៀតក្នុងវគ្គបណ្តុះបណ្តាល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5" y="1107147"/>
            <a:ext cx="11185451" cy="52492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អ្នកសម្របសម្រួលទាំងអស់គួរតាមដានមើលសកម្មភាពរបស់អ្នកចូលរួមថាតើគាត់មានភាពសកម្មដែររឺទេ? 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គួរធ្វើយ៉ាងណាលើកទឹកចិត្តអ្នកចូលរួមឲ្យមានភាពសកម្មតាមរយៈការបញ្ចូលល្បែងថាមពល</a:t>
            </a:r>
            <a:r>
              <a:rPr lang="ca-ES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ដើម្បីធ្វើឲ្យបរិយាកាសរីករាយ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អ្នកសម្របសម្រួលត្រូវជួយតាមដានម៉ោងនៃការបង្រៀន រៀបចំឯកសារផ្សេងៗ 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ផ្តល់មេរៀនដល់អ្នកចូលរួមឲ្យបានមុនដើម្បីងាយស្រួលមានសំណួរ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គួរមានការផ្តល់ពត៌មានត្រឡប់និងសង្ខេបមេរៀនឡើងវិញប្រចាំថ្ងៃ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ចុងបញ្ចប់នៃវគ្គបណ្តាលគួរឲ្យអ្នកចូលរួមធ្វើការឆ្លុះបញ្ចាំងខ្លួនឯងថាតើអ្វីខ្លះដែលគាត់ទទួលបានពីវគ្គនេ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 b="11220"/>
          <a:stretch/>
        </p:blipFill>
        <p:spPr>
          <a:xfrm>
            <a:off x="1265273" y="1616162"/>
            <a:ext cx="9735863" cy="5217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127581"/>
            <a:ext cx="11398102" cy="1680056"/>
          </a:xfrm>
        </p:spPr>
        <p:txBody>
          <a:bodyPr>
            <a:noAutofit/>
          </a:bodyPr>
          <a:lstStyle/>
          <a:p>
            <a:pPr algn="ctr"/>
            <a:r>
              <a:rPr lang="km-KH" sz="6000" dirty="0" smtClean="0">
                <a:solidFill>
                  <a:srgbClr val="009900"/>
                </a:solidFill>
              </a:rPr>
              <a:t>មេរៀនទី៣</a:t>
            </a:r>
            <a:br>
              <a:rPr lang="km-KH" sz="6000" dirty="0" smtClean="0">
                <a:solidFill>
                  <a:srgbClr val="009900"/>
                </a:solidFill>
              </a:rPr>
            </a:br>
            <a:r>
              <a:rPr lang="km-KH" sz="6000" dirty="0" smtClean="0">
                <a:solidFill>
                  <a:srgbClr val="009900"/>
                </a:solidFill>
              </a:rPr>
              <a:t>ការកំណត់លទ្ធផលរំពឹងទុកនឹងគោលការក្នុងវគ្គបណ្តុះបណ្តាល</a:t>
            </a:r>
            <a:endParaRPr lang="en-US" sz="6000" dirty="0">
              <a:solidFill>
                <a:srgbClr val="009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28" y="2940050"/>
            <a:ext cx="3887972" cy="3618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061"/>
            <a:ext cx="10515600" cy="963945"/>
          </a:xfrm>
        </p:spPr>
        <p:txBody>
          <a:bodyPr>
            <a:normAutofit/>
          </a:bodyPr>
          <a:lstStyle/>
          <a:p>
            <a:r>
              <a:rPr lang="km-KH" sz="4800" dirty="0" smtClean="0"/>
              <a:t>គោលបំណង​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28" y="1137684"/>
            <a:ext cx="11249246" cy="50392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sz="2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បង្ហាញការ</a:t>
            </a:r>
            <a:r>
              <a:rPr lang="km-KH" sz="2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រំពឹងផ្ទាល់ខ្លួនអំពីវគ្គបណ្តុះបណ្តា</a:t>
            </a:r>
            <a:r>
              <a:rPr lang="km-KH" sz="2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ល​ដោយអាចសួរថាតើអ្វីដែលអ្នកចង់រៀន និងអ្វីដែលអ្នកមិនចង់រៀន</a:t>
            </a:r>
          </a:p>
          <a:p>
            <a:pPr>
              <a:lnSpc>
                <a:spcPct val="150000"/>
              </a:lnSpc>
            </a:pPr>
            <a:r>
              <a:rPr lang="km-KH" sz="2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អាចសួរបន្ថែមថាហេតុអ្វីបានជាគាត់រំពឹងទុកបែបហ្នឹង</a:t>
            </a:r>
          </a:p>
          <a:p>
            <a:pPr>
              <a:lnSpc>
                <a:spcPct val="150000"/>
              </a:lnSpc>
            </a:pPr>
            <a:r>
              <a:rPr lang="km-KH" sz="2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បង្កើតគោលការណ៍ក្នុងការបង្រៀននិងការរៀនដោយមាន</a:t>
            </a:r>
            <a:r>
              <a:rPr lang="en-US" sz="2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                                    </a:t>
            </a:r>
            <a:r>
              <a:rPr lang="km-KH" sz="2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ការចូលរួមនិងឯកភាពទាំងអស់គ្នា</a:t>
            </a:r>
          </a:p>
          <a:p>
            <a:pPr>
              <a:lnSpc>
                <a:spcPct val="150000"/>
              </a:lnSpc>
            </a:pPr>
            <a:r>
              <a:rPr lang="km-KH" sz="2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សម្ភារៈ</a:t>
            </a:r>
            <a:r>
              <a:rPr lang="en-US" sz="2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៖ក្រដាសផ្ទាំងធំ ស្គុត ហ្វឺត ក្រដាសពណ៌តូចៗ</a:t>
            </a:r>
            <a:endParaRPr lang="en-US" sz="2600" dirty="0" smtClean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រយះពេល៖ ៣០នាទី </a:t>
            </a:r>
            <a:endParaRPr lang="en-US" sz="2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573"/>
            <a:ext cx="10515600" cy="878884"/>
          </a:xfrm>
        </p:spPr>
        <p:txBody>
          <a:bodyPr/>
          <a:lstStyle/>
          <a:p>
            <a:r>
              <a:rPr lang="km-KH" dirty="0" smtClean="0"/>
              <a:t>ជំហានក្នុងការអនុវត្ត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74" y="816970"/>
            <a:ext cx="11185451" cy="50180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ចែកក្រដាសពណ៌ជាពីរពណ៌តូចៗដើម្បីឲ្យអ្នកចូលរួមទាំងអស់បានសរសេរអំពីការរំពឹងទុករបស់ពួកគេដែលក្នុងម្នាក់ៗសរសេរចំនួន២ចំណុចសំខាន់ជាងគេដែលចង់រៀន និងចំណុច២ដែលមិនចង់រៀន។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សូមឲ្យអ្នកចូលរួមបានបញ្ជាក់ឲ្យបានច្បាស់នូវអ្វីដែលគេបានសរសេរ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សូមឲ្យមានម្នាក់សង្ខេបការរំពឹងទុកដោយបែងចែកតាមប្រភេទផ្សេងៗ​និងអាចសួរបញ្ជាក់បន្ថែមទៀត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សូមឲ្យអ្នកចូលរួមបានគិតអំពីគោលការណ៍ផ្សេងៗដែលពាក់ព័ន្ធក្នុងវគ្គបណ្តុះបណ្តាល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ដូចជា ពេលសួរត្រូវលើកដៃ មិនគួរសួរកាត់គ្នា រាល់សំណួរគឺល្អ ចេះលើកទឹកចិត្តគ្នា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004481"/>
              </p:ext>
            </p:extLst>
          </p:nvPr>
        </p:nvGraphicFramePr>
        <p:xfrm>
          <a:off x="838200" y="5789704"/>
          <a:ext cx="10591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5900"/>
                <a:gridCol w="5295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m-KH" dirty="0" smtClean="0">
                          <a:solidFill>
                            <a:srgbClr val="FF0000"/>
                          </a:solidFill>
                        </a:rPr>
                        <a:t>អ្វីដែលអ្នកចូលរួមចង់រៀន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m-KH" dirty="0" smtClean="0">
                          <a:solidFill>
                            <a:srgbClr val="FF0000"/>
                          </a:solidFill>
                        </a:rPr>
                        <a:t>អ្វីដែលអ្នកចូលរួមមិនចង់រៀន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2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 b="7308"/>
          <a:stretch/>
        </p:blipFill>
        <p:spPr>
          <a:xfrm>
            <a:off x="1492103" y="74425"/>
            <a:ext cx="9144000" cy="5422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80" y="542622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km-KH" sz="13800" dirty="0" smtClean="0"/>
              <a:t>សូមអគុណ</a:t>
            </a:r>
            <a:endParaRPr lang="en-US" sz="1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72239" y="129938"/>
            <a:ext cx="6707285" cy="882678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800" dirty="0" smtClean="0">
                <a:effectLst/>
                <a:latin typeface="DaunPenh" panose="02000500000000020004" pitchFamily="2" charset="0"/>
                <a:ea typeface="Calibri" panose="020F0502020204030204" pitchFamily="34" charset="0"/>
                <a:cs typeface="DaunPenh" panose="02000500000000020004" pitchFamily="2" charset="0"/>
              </a:rPr>
              <a:t>ការប្រែប្រួលអាកាសធាតុ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5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km-KH" sz="6600" dirty="0" smtClean="0">
                <a:solidFill>
                  <a:srgbClr val="009900"/>
                </a:solidFill>
              </a:rPr>
              <a:t>មេរៀនទី១</a:t>
            </a:r>
            <a:r>
              <a:rPr lang="en-US" sz="6600" dirty="0" smtClean="0">
                <a:solidFill>
                  <a:srgbClr val="009900"/>
                </a:solidFill>
              </a:rPr>
              <a:t/>
            </a:r>
            <a:br>
              <a:rPr lang="en-US" sz="6600" dirty="0" smtClean="0">
                <a:solidFill>
                  <a:srgbClr val="009900"/>
                </a:solidFill>
              </a:rPr>
            </a:br>
            <a:r>
              <a:rPr lang="km-KH" sz="6600" dirty="0" smtClean="0">
                <a:solidFill>
                  <a:srgbClr val="009900"/>
                </a:solidFill>
              </a:rPr>
              <a:t>ការណែនាំអ្នកចូលរួមទាំងអស់ឲ្យបានស្គាល់គ្នា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08" y="2083213"/>
            <a:ext cx="9193923" cy="474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58" y="365125"/>
            <a:ext cx="10515600" cy="1325563"/>
          </a:xfrm>
        </p:spPr>
        <p:txBody>
          <a:bodyPr>
            <a:normAutofit/>
          </a:bodyPr>
          <a:lstStyle/>
          <a:p>
            <a:r>
              <a:rPr lang="km-KH" sz="4800" dirty="0" smtClean="0"/>
              <a:t>មាតិកានៃបទបង្ហាញ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29" y="1562986"/>
            <a:ext cx="11217348" cy="46139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មេរៀនទី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១៖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ការណែនាំអ្នកចូលរួមទាំងអស់ឲ្យបានស្គាល់គ្នា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មេរៀនទី២៖ការរៀបចំបង្កើតបរិបទនៃការបណ្តុះបណ្តាល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មេរៀនទី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៣៖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ការកំណត់លទ្ធផលរំពឹងទុកនឹងគោលការក្នុងវគ្គបណ្តុះបណ្តាល</a:t>
            </a:r>
            <a:endParaRPr lang="en-US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231"/>
            <a:ext cx="10515600" cy="889517"/>
          </a:xfrm>
        </p:spPr>
        <p:txBody>
          <a:bodyPr>
            <a:normAutofit/>
          </a:bodyPr>
          <a:lstStyle/>
          <a:p>
            <a:r>
              <a:rPr lang="ca-ES" sz="5400" dirty="0">
                <a:latin typeface="MoolBoran" panose="020B0100010101010101" pitchFamily="34" charset="0"/>
                <a:cs typeface="MoolBoran" panose="020B0100010101010101" pitchFamily="34" charset="0"/>
              </a:rPr>
              <a:t>គោលបំណង</a:t>
            </a:r>
            <a:endParaRPr lang="en-US" sz="5400" dirty="0">
              <a:latin typeface="MoolBoran" panose="020B0100010101010101" pitchFamily="34" charset="0"/>
              <a:cs typeface="MoolBoran" panose="020B0100010101010101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54642"/>
            <a:ext cx="10836349" cy="49223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សិក្ខាកាមបានស្គាល់គ្នា ដឹងពីទីកន្លែងដែលរស់នៅ និង 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ថា</a:t>
            </a:r>
            <a:r>
              <a:rPr lang="ca-ES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តើគាត់ពាក់ព័ន្ធនឹង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កម្រោង</a:t>
            </a:r>
            <a:r>
              <a:rPr lang="ca-ES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រេដយ៉ាងដូចម្តេច?</a:t>
            </a:r>
            <a:endParaRPr lang="km-KH" dirty="0" smtClean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សម្ភារះដែលប្រើ៖ ក្រដាសពណ៌តូចៗសម្រាប់កត់ត្រាពត៌មានផ្ទាល់ខ្លួន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ពេលវេលា៖ប្រហែល៣០នាទី</a:t>
            </a:r>
          </a:p>
          <a:p>
            <a:pPr>
              <a:lnSpc>
                <a:spcPct val="150000"/>
              </a:lnSpc>
            </a:pPr>
            <a:endParaRPr lang="ca-ES" dirty="0" smtClean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3443288"/>
            <a:ext cx="44767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7535"/>
            <a:ext cx="10515600" cy="1017108"/>
          </a:xfrm>
        </p:spPr>
        <p:txBody>
          <a:bodyPr>
            <a:normAutofit/>
          </a:bodyPr>
          <a:lstStyle/>
          <a:p>
            <a:r>
              <a:rPr lang="km-KH" sz="4800" dirty="0" smtClean="0"/>
              <a:t>ជំហាននៃការអនុវត្ត</a:t>
            </a:r>
            <a:endParaRPr lang="en-US" sz="4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5423" y="1116419"/>
            <a:ext cx="11100391" cy="53162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គួរពន្យល់សិក្ខាកាមឲ្យបានយល់អំពីសារៈសំខាន់នៃការណែនាំឲ្យស្គាល់គ្នា</a:t>
            </a:r>
            <a:r>
              <a:rPr lang="en-US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ដោយប្រើវិធីសាស្រ្តសាមញ្ញ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ការណែនាំខ្លួនគួរសម្ភាសន៍រយះពេលខ្លីចំពោះអ្នកណាដែលយើងមិនដែលស្គាល់​ប្រហែលជា៥នាទី</a:t>
            </a:r>
          </a:p>
          <a:p>
            <a:pPr lvl="1"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ឈ្មោះ រស់នៅឯណា តួនាទីអ្វីនៅក្នុងសហគមន៍</a:t>
            </a:r>
          </a:p>
          <a:p>
            <a:pPr lvl="1"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តើបានចូលរួមជាមួយគម្រោងយ៉ាងដូចម្តេច? </a:t>
            </a:r>
          </a:p>
          <a:p>
            <a:pPr lvl="1"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គួររៀបរាប់ពីបទពិសោធកន្លងមកអ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ំ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ពីរេដបូក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km-KH" sz="2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បន្ទាប់មកឲ្យសិក្ខាកាមទាំងអស់បានបង្ហាញម្នាក់ម្ត</a:t>
            </a:r>
            <a:r>
              <a:rPr lang="km-KH" sz="28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ងៗពីគ្នាទៅវិញទៅមក</a:t>
            </a:r>
            <a:endParaRPr lang="km-KH" sz="2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ca-ES" dirty="0" smtClean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125278" y="620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7200" dirty="0" smtClean="0">
                <a:solidFill>
                  <a:srgbClr val="009900"/>
                </a:solidFill>
              </a:rPr>
              <a:t>មេរៀនទី២</a:t>
            </a:r>
            <a:br>
              <a:rPr lang="km-KH" sz="7200" dirty="0" smtClean="0">
                <a:solidFill>
                  <a:srgbClr val="009900"/>
                </a:solidFill>
              </a:rPr>
            </a:br>
            <a:r>
              <a:rPr lang="km-KH" sz="7200" dirty="0" smtClean="0">
                <a:solidFill>
                  <a:srgbClr val="009900"/>
                </a:solidFill>
              </a:rPr>
              <a:t>ការរៀបចំបង្កើតបរិបទនៃការបណ្តុះបណ្តាល</a:t>
            </a:r>
            <a:endParaRPr lang="km-KH" sz="7200" dirty="0">
              <a:solidFill>
                <a:srgbClr val="00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27" y="1945870"/>
            <a:ext cx="6549506" cy="49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02" y="258800"/>
            <a:ext cx="10515600" cy="932047"/>
          </a:xfrm>
        </p:spPr>
        <p:txBody>
          <a:bodyPr>
            <a:normAutofit/>
          </a:bodyPr>
          <a:lstStyle/>
          <a:p>
            <a:r>
              <a:rPr lang="km-KH" sz="4800" dirty="0" smtClean="0"/>
              <a:t>គោលបំណង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28" y="1073888"/>
            <a:ext cx="11313042" cy="51030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គ្រូបណ្តុះបណ្តាលបានយល់ច្បាស៉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អំពីគោលបំណងនៃមេរៀននីមួយៗ មាតិការ​  សំខាន់ៗ វិធីសាស្រ្តបង្រៀន និង លំដាប់លំដោយនៃមេរៀន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គ្រូបណ្តុះបណ្តាលបានឯកភាពគ្នាជាមុនអំពីតួនាទីនិងការទទួលខុសត្រូវមេរៀន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គ្រូបណ្តុះបណ្តាលនឹងមានភាពជាម្ចាស់សម្រាប់ដំណើរការវគ្គបណ្តុះបណ្តាល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210"/>
          </a:xfrm>
        </p:spPr>
        <p:txBody>
          <a:bodyPr>
            <a:normAutofit/>
          </a:bodyPr>
          <a:lstStyle/>
          <a:p>
            <a:r>
              <a:rPr lang="km-KH" sz="4800" dirty="0" smtClean="0"/>
              <a:t>សម្ភារៈ​និងពេលវេលា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49" y="1244009"/>
            <a:ext cx="10983431" cy="49329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ក្រដាសផ្ទាំង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ធំ​និងហ្វឺតសរសេរក្រដាសគ្រប់ពណ៌</a:t>
            </a:r>
            <a:endParaRPr lang="km-KH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សរសេរគោលបំណងនៃវគ្គបណ្តុះបណ្តាលនៅលើក្រដាសសផ្ទាំងធំឲ្យបាន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រួចរាល់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សរសេរកម្មវិធី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បណ្តុះបណ្តាលនៅលើក្រដាសធំ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រៀបរាប់សម្ភារៈផ្សេងៗសម្រាប់ការបង្រៀនជាមួយក្រុមការងារ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រយះពេល៖១ម៉ោងកន្លះ</a:t>
            </a:r>
            <a:endParaRPr lang="en-US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594"/>
            <a:ext cx="10515600" cy="825722"/>
          </a:xfrm>
        </p:spPr>
        <p:txBody>
          <a:bodyPr>
            <a:normAutofit/>
          </a:bodyPr>
          <a:lstStyle/>
          <a:p>
            <a:r>
              <a:rPr lang="km-KH" sz="4800" dirty="0" smtClean="0"/>
              <a:t>ជំហានក្នុងការអនុវត្ត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29" y="1020726"/>
            <a:ext cx="11206717" cy="5486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ពិភាក្សាជាមួយក្រុមការងារថាតើគួររៀបចំមេរៀនយ៉ាងដូចម្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តេច?ដោយផ្តោតលើ​ចំណុចដូចជា ហេតុអ្វី? អ្វីខ្លះ?ធ្វើដូចម្តេច</a:t>
            </a:r>
            <a:r>
              <a:rPr lang="en-US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របៀបណា?អ្នកណាខ្លះ?នៅពេលណា?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ជា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ដំបូង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ត្រូវពិភ្សាអំពី គោលបំណងដោយប្រើពាក្យ </a:t>
            </a:r>
            <a:r>
              <a:rPr lang="en-US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“ </a:t>
            </a:r>
            <a:r>
              <a:rPr lang="km-KH" i="1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ហេតុអ្វី</a:t>
            </a:r>
            <a:r>
              <a:rPr lang="en-US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”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​​ បន្ទាប់មកទៀតត្រូវពិភាក្សាអំពី </a:t>
            </a:r>
            <a:r>
              <a:rPr lang="km-KH" i="1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មេរៀនអ្វីខ្លះ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គួរបង្រៀនដើម្បីឆ្លើយតមនឹងគោលបំណង?​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បន្ទាបើមក ត្រូវគិតថាតើគួរបង្រៀនដោយ</a:t>
            </a:r>
            <a:r>
              <a:rPr lang="km-KH" i="1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របៀបណា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បើសិក្ខាកាមមានអាយុនិងចំណេះដឹងខុសៗគ្នា?​តើអ្នកចូលរួមប៉ុន្មាននាក់?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តើត្រូវធ្វើនៅ</a:t>
            </a:r>
            <a:r>
              <a:rPr lang="km-KH" i="1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ពេលណា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ទើបសមស្របទៅតាមពេលវេលារបស់ប្រជាជន?</a:t>
            </a:r>
          </a:p>
          <a:p>
            <a:pPr>
              <a:lnSpc>
                <a:spcPct val="150000"/>
              </a:lnSpc>
            </a:pP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តើ</a:t>
            </a:r>
            <a:r>
              <a:rPr lang="km-KH" i="1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អ្នកណា</a:t>
            </a:r>
            <a:r>
              <a:rPr lang="km-KH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គួរចូលរៀនខ្លះ? តើអ្នកណាគួរបង្រៀនមេរៀនអ្វីដែលសមស្របនឹងចំណេះដឹងដែលយើងមាន?</a:t>
            </a:r>
          </a:p>
          <a:p>
            <a:pPr>
              <a:lnSpc>
                <a:spcPct val="150000"/>
              </a:lnSpc>
            </a:pPr>
            <a:endParaRPr lang="km-KH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6F96-6559-4472-B401-8ECA440DE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1027</Words>
  <Application>Microsoft Office PowerPoint</Application>
  <PresentationFormat>Widescreen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DaunPenh</vt:lpstr>
      <vt:lpstr>Khmer OS Content</vt:lpstr>
      <vt:lpstr>MoolBoran</vt:lpstr>
      <vt:lpstr>Office Theme</vt:lpstr>
      <vt:lpstr>វគ្គបណ្តុះបណ្តាលគ្រូបង្គោល ស្តីពីទស្សនទានរេដបូក សម្រាប់ ដៃគូអនុវត្គគម្រោង  កម្មវិធីរេដបូកនៅសហគមន៍ និង គម្រោងផ្តល់ជំនួយខ្នាតតូច នៃមូលនិធិបរិស្ថានពិភពលោក</vt:lpstr>
      <vt:lpstr>មេរៀនទី១ ការណែនាំអ្នកចូលរួមទាំងអស់ឲ្យបានស្គាល់គ្នា</vt:lpstr>
      <vt:lpstr>មាតិកានៃបទបង្ហាញ</vt:lpstr>
      <vt:lpstr>គោលបំណង</vt:lpstr>
      <vt:lpstr>ជំហាននៃការអនុវត្ត</vt:lpstr>
      <vt:lpstr>មេរៀនទី២ ការរៀបចំបង្កើតបរិបទនៃការបណ្តុះបណ្តាល</vt:lpstr>
      <vt:lpstr>គោលបំណង</vt:lpstr>
      <vt:lpstr>សម្ភារៈ​និងពេលវេលា</vt:lpstr>
      <vt:lpstr>ជំហានក្នុងការអនុវត្ត</vt:lpstr>
      <vt:lpstr>ចំណុចសំខាន់ៗផ្សេងៗទៀតក្នុងវគ្គបណ្តុះបណ្តាល</vt:lpstr>
      <vt:lpstr>មេរៀនទី៣ ការកំណត់លទ្ធផលរំពឹងទុកនឹងគោលការក្នុងវគ្គបណ្តុះបណ្តាល</vt:lpstr>
      <vt:lpstr>គោលបំណង​</vt:lpstr>
      <vt:lpstr>ជំហានក្នុងការអនុវត្ត</vt:lpstr>
      <vt:lpstr>សូមអគុណ</vt:lpstr>
    </vt:vector>
  </TitlesOfParts>
  <Company>UNDP Cambodia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វគ្គបណ្តុះបណ្តាលគ្រូបង្គោល ស្តីពីទស្សនទានរេដបូក សម្រាប់ដៃគូ អនុវត្គគម្រោង កម្មវិធីរេដបូកនៅ សហគមន៍ និង គម្រោងផ្តល់ជំនួយខ្នាតតូច នៃមូលនិធិបរិស្ថានពិភពលោក</dc:title>
  <dc:creator>Chong EAR</dc:creator>
  <cp:lastModifiedBy>Chong EAR</cp:lastModifiedBy>
  <cp:revision>53</cp:revision>
  <dcterms:created xsi:type="dcterms:W3CDTF">2015-10-02T02:17:43Z</dcterms:created>
  <dcterms:modified xsi:type="dcterms:W3CDTF">2015-10-02T08:23:50Z</dcterms:modified>
</cp:coreProperties>
</file>