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72" r:id="rId1"/>
    <p:sldMasterId id="2147483684" r:id="rId2"/>
    <p:sldMasterId id="2147484063" r:id="rId3"/>
  </p:sldMasterIdLst>
  <p:notesMasterIdLst>
    <p:notesMasterId r:id="rId49"/>
  </p:notesMasterIdLst>
  <p:handoutMasterIdLst>
    <p:handoutMasterId r:id="rId50"/>
  </p:handoutMasterIdLst>
  <p:sldIdLst>
    <p:sldId id="621" r:id="rId4"/>
    <p:sldId id="622" r:id="rId5"/>
    <p:sldId id="586" r:id="rId6"/>
    <p:sldId id="588" r:id="rId7"/>
    <p:sldId id="589" r:id="rId8"/>
    <p:sldId id="505" r:id="rId9"/>
    <p:sldId id="611" r:id="rId10"/>
    <p:sldId id="587" r:id="rId11"/>
    <p:sldId id="623" r:id="rId12"/>
    <p:sldId id="613" r:id="rId13"/>
    <p:sldId id="590" r:id="rId14"/>
    <p:sldId id="591" r:id="rId15"/>
    <p:sldId id="612" r:id="rId16"/>
    <p:sldId id="599" r:id="rId17"/>
    <p:sldId id="436" r:id="rId18"/>
    <p:sldId id="624" r:id="rId19"/>
    <p:sldId id="601" r:id="rId20"/>
    <p:sldId id="439" r:id="rId21"/>
    <p:sldId id="598" r:id="rId22"/>
    <p:sldId id="437" r:id="rId23"/>
    <p:sldId id="579" r:id="rId24"/>
    <p:sldId id="594" r:id="rId25"/>
    <p:sldId id="609" r:id="rId26"/>
    <p:sldId id="625" r:id="rId27"/>
    <p:sldId id="402" r:id="rId28"/>
    <p:sldId id="614" r:id="rId29"/>
    <p:sldId id="615" r:id="rId30"/>
    <p:sldId id="595" r:id="rId31"/>
    <p:sldId id="468" r:id="rId32"/>
    <p:sldId id="481" r:id="rId33"/>
    <p:sldId id="482" r:id="rId34"/>
    <p:sldId id="484" r:id="rId35"/>
    <p:sldId id="616" r:id="rId36"/>
    <p:sldId id="582" r:id="rId37"/>
    <p:sldId id="583" r:id="rId38"/>
    <p:sldId id="584" r:id="rId39"/>
    <p:sldId id="617" r:id="rId40"/>
    <p:sldId id="618" r:id="rId41"/>
    <p:sldId id="619" r:id="rId42"/>
    <p:sldId id="626" r:id="rId43"/>
    <p:sldId id="504" r:id="rId44"/>
    <p:sldId id="637" r:id="rId45"/>
    <p:sldId id="629" r:id="rId46"/>
    <p:sldId id="630" r:id="rId47"/>
    <p:sldId id="631" r:id="rId48"/>
  </p:sldIdLst>
  <p:sldSz cx="9906000" cy="6858000" type="A4"/>
  <p:notesSz cx="6797675" cy="9874250"/>
  <p:defaultTextStyle>
    <a:defPPr>
      <a:defRPr lang="ja-JP"/>
    </a:defPPr>
    <a:lvl1pPr algn="ctr"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ctr"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ctr"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ctr"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ctr"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448">
          <p15:clr>
            <a:srgbClr val="A4A3A4"/>
          </p15:clr>
        </p15:guide>
        <p15:guide id="2" pos="312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CC"/>
    <a:srgbClr val="000000"/>
    <a:srgbClr val="FF9900"/>
    <a:srgbClr val="1AA67B"/>
    <a:srgbClr val="FFFF00"/>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168" autoAdjust="0"/>
  </p:normalViewPr>
  <p:slideViewPr>
    <p:cSldViewPr>
      <p:cViewPr varScale="1">
        <p:scale>
          <a:sx n="65" d="100"/>
          <a:sy n="65" d="100"/>
        </p:scale>
        <p:origin x="1152" y="58"/>
      </p:cViewPr>
      <p:guideLst>
        <p:guide orient="horz" pos="2448"/>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958"/>
    </p:cViewPr>
  </p:sorterViewPr>
  <p:notesViewPr>
    <p:cSldViewPr>
      <p:cViewPr varScale="1">
        <p:scale>
          <a:sx n="49" d="100"/>
          <a:sy n="49" d="100"/>
        </p:scale>
        <p:origin x="-2958" y="-96"/>
      </p:cViewPr>
      <p:guideLst>
        <p:guide orient="horz" pos="3110"/>
        <p:guide pos="2141"/>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hyperlink" Target="http://www.esa.int/Our_Activities/Observing_the_Earth/Space_for_our_climate/ESA_s_Climate_Change_Initiative_CCI" TargetMode="External"/><Relationship Id="rId3" Type="http://schemas.openxmlformats.org/officeDocument/2006/relationships/hyperlink" Target="http://www.gfcs-climate.org/" TargetMode="External"/><Relationship Id="rId7" Type="http://schemas.openxmlformats.org/officeDocument/2006/relationships/hyperlink" Target="http://climate.nasa.gov/" TargetMode="External"/><Relationship Id="rId12" Type="http://schemas.openxmlformats.org/officeDocument/2006/relationships/hyperlink" Target="http://www.uncclearn.org/" TargetMode="External"/><Relationship Id="rId2" Type="http://schemas.openxmlformats.org/officeDocument/2006/relationships/hyperlink" Target="http://www.wmo.int/pages/themes/climate/index_en.php" TargetMode="External"/><Relationship Id="rId1" Type="http://schemas.openxmlformats.org/officeDocument/2006/relationships/hyperlink" Target="http://www.ipcc.ch/" TargetMode="External"/><Relationship Id="rId6" Type="http://schemas.openxmlformats.org/officeDocument/2006/relationships/hyperlink" Target="http://sdwebx.worldbank.org/climateportal/index.cfm" TargetMode="External"/><Relationship Id="rId11" Type="http://schemas.openxmlformats.org/officeDocument/2006/relationships/hyperlink" Target="http://environment.nationalgeographic.com/environment/global-warming/" TargetMode="External"/><Relationship Id="rId5" Type="http://schemas.openxmlformats.org/officeDocument/2006/relationships/hyperlink" Target="http://cdp.ucar.edu/" TargetMode="External"/><Relationship Id="rId10" Type="http://schemas.openxmlformats.org/officeDocument/2006/relationships/hyperlink" Target="http://www.theguardian.com/science/scienceofclimatechange" TargetMode="External"/><Relationship Id="rId4" Type="http://schemas.openxmlformats.org/officeDocument/2006/relationships/hyperlink" Target="http://www.wmo.int/pages/prog/wcp/" TargetMode="External"/><Relationship Id="rId9" Type="http://schemas.openxmlformats.org/officeDocument/2006/relationships/hyperlink" Target="http://www.mpimet.mpg.de/en/science/the-atmosphere-in-the-earth-system.html"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cdp.ucar.edu/" TargetMode="External"/><Relationship Id="rId3" Type="http://schemas.openxmlformats.org/officeDocument/2006/relationships/hyperlink" Target="http://www.gfcs-climate.org/" TargetMode="External"/><Relationship Id="rId7" Type="http://schemas.openxmlformats.org/officeDocument/2006/relationships/hyperlink" Target="http://www.esa.int/Our_Activities/Observing_the_Earth/Space_for_our_climate/ESA_s_Climate_Change_Initiative_CCI" TargetMode="External"/><Relationship Id="rId12" Type="http://schemas.openxmlformats.org/officeDocument/2006/relationships/hyperlink" Target="http://www.uncclearn.org/" TargetMode="External"/><Relationship Id="rId2" Type="http://schemas.openxmlformats.org/officeDocument/2006/relationships/hyperlink" Target="http://www.wmo.int/pages/themes/climate/index_en.php" TargetMode="External"/><Relationship Id="rId1" Type="http://schemas.openxmlformats.org/officeDocument/2006/relationships/hyperlink" Target="http://www.ipcc.ch/" TargetMode="External"/><Relationship Id="rId6" Type="http://schemas.openxmlformats.org/officeDocument/2006/relationships/hyperlink" Target="http://climate.nasa.gov/" TargetMode="External"/><Relationship Id="rId11" Type="http://schemas.openxmlformats.org/officeDocument/2006/relationships/hyperlink" Target="http://environment.nationalgeographic.com/environment/global-warming/" TargetMode="External"/><Relationship Id="rId5" Type="http://schemas.openxmlformats.org/officeDocument/2006/relationships/hyperlink" Target="http://sdwebx.worldbank.org/climateportal/index.cfm" TargetMode="External"/><Relationship Id="rId10" Type="http://schemas.openxmlformats.org/officeDocument/2006/relationships/hyperlink" Target="http://www.theguardian.com/science/scienceofclimatechange" TargetMode="External"/><Relationship Id="rId4" Type="http://schemas.openxmlformats.org/officeDocument/2006/relationships/hyperlink" Target="http://www.wmo.int/pages/prog/wcp/" TargetMode="External"/><Relationship Id="rId9" Type="http://schemas.openxmlformats.org/officeDocument/2006/relationships/hyperlink" Target="http://www.mpimet.mpg.de/en/science/the-atmosphere-in-the-earth-system.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91955-1589-9C49-BEF8-3600F4D567B2}"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9167A767-5395-634A-828D-6AE5F67B90C1}">
      <dgm:prSet custT="1"/>
      <dgm:spPr>
        <a:solidFill>
          <a:srgbClr val="23518F"/>
        </a:solidFill>
      </dgm:spPr>
      <dgm:t>
        <a:bodyPr/>
        <a:lstStyle/>
        <a:p>
          <a:pPr algn="l" rtl="0"/>
          <a:r>
            <a:rPr lang="km-KH" sz="2600" cap="none" baseline="0" dirty="0" smtClean="0">
              <a:solidFill>
                <a:schemeClr val="bg1"/>
              </a:solidFill>
              <a:latin typeface="Khmer OS Battambang" panose="02000500000000020004" pitchFamily="2" charset="0"/>
              <a:cs typeface="Khmer OS Battambang" panose="02000500000000020004" pitchFamily="2" charset="0"/>
            </a:rPr>
            <a:t>ប្រព័ន្ធអេកូឡូស៊ី</a:t>
          </a:r>
          <a:r>
            <a:rPr lang="en-US" sz="2600" cap="none" baseline="0" dirty="0" smtClean="0">
              <a:solidFill>
                <a:schemeClr val="bg1"/>
              </a:solidFill>
              <a:latin typeface="Khmer OS Battambang" panose="02000500000000020004" pitchFamily="2" charset="0"/>
              <a:cs typeface="Khmer OS Battambang" panose="02000500000000020004" pitchFamily="2" charset="0"/>
            </a:rPr>
            <a:t> </a:t>
          </a:r>
          <a:endParaRPr lang="en-US" sz="2600" cap="none" baseline="0" dirty="0">
            <a:solidFill>
              <a:schemeClr val="bg1"/>
            </a:solidFill>
            <a:latin typeface="Khmer OS Battambang" panose="02000500000000020004" pitchFamily="2" charset="0"/>
            <a:cs typeface="Khmer OS Battambang" panose="02000500000000020004" pitchFamily="2" charset="0"/>
          </a:endParaRPr>
        </a:p>
      </dgm:t>
    </dgm:pt>
    <dgm:pt modelId="{83319713-0AEF-ED45-8AE6-76AB0C0B734E}" type="parTrans" cxnId="{3E3E6C66-4045-AA42-BFBA-B02DF01285EA}">
      <dgm:prSet/>
      <dgm:spPr/>
      <dgm:t>
        <a:bodyPr/>
        <a:lstStyle/>
        <a:p>
          <a:endParaRPr lang="en-US">
            <a:latin typeface="Khmer OS Battambang" panose="02000500000000020004" pitchFamily="2" charset="0"/>
            <a:cs typeface="Khmer OS Battambang" panose="02000500000000020004" pitchFamily="2" charset="0"/>
          </a:endParaRPr>
        </a:p>
      </dgm:t>
    </dgm:pt>
    <dgm:pt modelId="{AC66F4F2-C033-DE42-AEA8-E6BB72429246}" type="sibTrans" cxnId="{3E3E6C66-4045-AA42-BFBA-B02DF01285EA}">
      <dgm:prSet/>
      <dgm:spPr/>
      <dgm:t>
        <a:bodyPr/>
        <a:lstStyle/>
        <a:p>
          <a:endParaRPr lang="en-US">
            <a:latin typeface="Khmer OS Battambang" panose="02000500000000020004" pitchFamily="2" charset="0"/>
            <a:cs typeface="Khmer OS Battambang" panose="02000500000000020004" pitchFamily="2" charset="0"/>
          </a:endParaRPr>
        </a:p>
      </dgm:t>
    </dgm:pt>
    <dgm:pt modelId="{D1CAD3F9-A7F4-D642-AB0F-D93211452253}">
      <dgm:prSet/>
      <dgm:spPr/>
      <dgm:t>
        <a:bodyPr anchor="ctr" anchorCtr="0"/>
        <a:lstStyle/>
        <a:p>
          <a:pPr rtl="0"/>
          <a:r>
            <a:rPr lang="km-KH" cap="none" baseline="0" dirty="0" smtClean="0">
              <a:solidFill>
                <a:srgbClr val="000000"/>
              </a:solidFill>
              <a:latin typeface="Khmer OS Battambang" panose="02000500000000020004" pitchFamily="2" charset="0"/>
              <a:cs typeface="Khmer OS Battambang" panose="02000500000000020004" pitchFamily="2" charset="0"/>
            </a:rPr>
            <a:t>​​  ជីវៈចំរុះ ការស្តុកទុកកាបូន ជម្រក</a:t>
          </a:r>
          <a:r>
            <a:rPr lang="en-US" cap="none" baseline="0" dirty="0" smtClean="0">
              <a:solidFill>
                <a:srgbClr val="000000"/>
              </a:solidFill>
              <a:latin typeface="Khmer OS Battambang" panose="02000500000000020004" pitchFamily="2" charset="0"/>
              <a:cs typeface="Khmer OS Battambang" panose="02000500000000020004" pitchFamily="2" charset="0"/>
            </a:rPr>
            <a:t> …</a:t>
          </a:r>
          <a:endParaRPr lang="en-US" cap="none" baseline="0" dirty="0">
            <a:solidFill>
              <a:srgbClr val="000000"/>
            </a:solidFill>
            <a:latin typeface="Khmer OS Battambang" panose="02000500000000020004" pitchFamily="2" charset="0"/>
            <a:cs typeface="Khmer OS Battambang" panose="02000500000000020004" pitchFamily="2" charset="0"/>
          </a:endParaRPr>
        </a:p>
      </dgm:t>
    </dgm:pt>
    <dgm:pt modelId="{2B17E139-6EBF-0C4C-99E2-97014107B83F}" type="parTrans" cxnId="{BAA1DFAA-03A6-6242-9152-46C9A1D3FB61}">
      <dgm:prSet/>
      <dgm:spPr/>
      <dgm:t>
        <a:bodyPr/>
        <a:lstStyle/>
        <a:p>
          <a:endParaRPr lang="en-US">
            <a:latin typeface="Khmer OS Battambang" panose="02000500000000020004" pitchFamily="2" charset="0"/>
            <a:cs typeface="Khmer OS Battambang" panose="02000500000000020004" pitchFamily="2" charset="0"/>
          </a:endParaRPr>
        </a:p>
      </dgm:t>
    </dgm:pt>
    <dgm:pt modelId="{6FEF41E2-2D60-8E4E-97B3-B5AABD8C266D}" type="sibTrans" cxnId="{BAA1DFAA-03A6-6242-9152-46C9A1D3FB61}">
      <dgm:prSet/>
      <dgm:spPr/>
      <dgm:t>
        <a:bodyPr/>
        <a:lstStyle/>
        <a:p>
          <a:endParaRPr lang="en-US">
            <a:latin typeface="Khmer OS Battambang" panose="02000500000000020004" pitchFamily="2" charset="0"/>
            <a:cs typeface="Khmer OS Battambang" panose="02000500000000020004" pitchFamily="2" charset="0"/>
          </a:endParaRPr>
        </a:p>
      </dgm:t>
    </dgm:pt>
    <dgm:pt modelId="{7491312E-EDDF-FA45-955B-FC6306E47565}">
      <dgm:prSet custT="1"/>
      <dgm:spPr>
        <a:solidFill>
          <a:srgbClr val="23518F"/>
        </a:solidFill>
      </dgm:spPr>
      <dgm:t>
        <a:bodyPr/>
        <a:lstStyle/>
        <a:p>
          <a:pPr algn="l" rtl="0"/>
          <a:r>
            <a:rPr lang="km-KH" sz="2600" cap="none" baseline="0" dirty="0" smtClean="0">
              <a:solidFill>
                <a:schemeClr val="bg1"/>
              </a:solidFill>
              <a:latin typeface="Khmer OS Battambang" panose="02000500000000020004" pitchFamily="2" charset="0"/>
              <a:cs typeface="Khmer OS Battambang" panose="02000500000000020004" pitchFamily="2" charset="0"/>
            </a:rPr>
            <a:t>ប្រព័ន្ធមនុស្ស</a:t>
          </a:r>
          <a:endParaRPr lang="en-US" sz="2600" cap="none" baseline="0" dirty="0">
            <a:solidFill>
              <a:schemeClr val="bg1"/>
            </a:solidFill>
            <a:latin typeface="Khmer OS Battambang" panose="02000500000000020004" pitchFamily="2" charset="0"/>
            <a:cs typeface="Khmer OS Battambang" panose="02000500000000020004" pitchFamily="2" charset="0"/>
          </a:endParaRPr>
        </a:p>
      </dgm:t>
    </dgm:pt>
    <dgm:pt modelId="{65A5573A-A877-2241-A13C-CB0F5D3C66D3}" type="parTrans" cxnId="{B659A6B0-C0AD-DF4F-A70A-B257E7A0E8D5}">
      <dgm:prSet/>
      <dgm:spPr/>
      <dgm:t>
        <a:bodyPr/>
        <a:lstStyle/>
        <a:p>
          <a:endParaRPr lang="en-US">
            <a:latin typeface="Khmer OS Battambang" panose="02000500000000020004" pitchFamily="2" charset="0"/>
            <a:cs typeface="Khmer OS Battambang" panose="02000500000000020004" pitchFamily="2" charset="0"/>
          </a:endParaRPr>
        </a:p>
      </dgm:t>
    </dgm:pt>
    <dgm:pt modelId="{059C05DE-C03A-5E46-B568-306C0C79DA8B}" type="sibTrans" cxnId="{B659A6B0-C0AD-DF4F-A70A-B257E7A0E8D5}">
      <dgm:prSet/>
      <dgm:spPr/>
      <dgm:t>
        <a:bodyPr/>
        <a:lstStyle/>
        <a:p>
          <a:endParaRPr lang="en-US">
            <a:latin typeface="Khmer OS Battambang" panose="02000500000000020004" pitchFamily="2" charset="0"/>
            <a:cs typeface="Khmer OS Battambang" panose="02000500000000020004" pitchFamily="2" charset="0"/>
          </a:endParaRPr>
        </a:p>
      </dgm:t>
    </dgm:pt>
    <dgm:pt modelId="{E03758E8-FDF6-A242-99A5-E8098755A677}">
      <dgm:prSet/>
      <dgm:spPr/>
      <dgm:t>
        <a:bodyPr anchor="ctr" anchorCtr="0"/>
        <a:lstStyle/>
        <a:p>
          <a:pPr rtl="0"/>
          <a:r>
            <a:rPr lang="km-KH" cap="none" baseline="0" dirty="0" smtClean="0">
              <a:solidFill>
                <a:srgbClr val="000000"/>
              </a:solidFill>
              <a:latin typeface="Khmer OS Battambang" panose="02000500000000020004" pitchFamily="2" charset="0"/>
              <a:cs typeface="Khmer OS Battambang" panose="02000500000000020004" pitchFamily="2" charset="0"/>
            </a:rPr>
            <a:t> កសិកម្ម ទឹកសាប សុខភាព...</a:t>
          </a:r>
          <a:endParaRPr lang="en-US" cap="none" baseline="0" dirty="0">
            <a:solidFill>
              <a:srgbClr val="000000"/>
            </a:solidFill>
            <a:latin typeface="Khmer OS Battambang" panose="02000500000000020004" pitchFamily="2" charset="0"/>
            <a:cs typeface="Khmer OS Battambang" panose="02000500000000020004" pitchFamily="2" charset="0"/>
          </a:endParaRPr>
        </a:p>
      </dgm:t>
    </dgm:pt>
    <dgm:pt modelId="{C38ECD87-8975-7D47-9921-9940C8985419}" type="parTrans" cxnId="{D305CF38-4FE0-CC44-B51C-026FF11BF97D}">
      <dgm:prSet/>
      <dgm:spPr/>
      <dgm:t>
        <a:bodyPr/>
        <a:lstStyle/>
        <a:p>
          <a:endParaRPr lang="en-US">
            <a:latin typeface="Khmer OS Battambang" panose="02000500000000020004" pitchFamily="2" charset="0"/>
            <a:cs typeface="Khmer OS Battambang" panose="02000500000000020004" pitchFamily="2" charset="0"/>
          </a:endParaRPr>
        </a:p>
      </dgm:t>
    </dgm:pt>
    <dgm:pt modelId="{ACDCAAEB-C58D-534E-B469-9F1F31BFA33D}" type="sibTrans" cxnId="{D305CF38-4FE0-CC44-B51C-026FF11BF97D}">
      <dgm:prSet/>
      <dgm:spPr/>
      <dgm:t>
        <a:bodyPr/>
        <a:lstStyle/>
        <a:p>
          <a:endParaRPr lang="en-US">
            <a:latin typeface="Khmer OS Battambang" panose="02000500000000020004" pitchFamily="2" charset="0"/>
            <a:cs typeface="Khmer OS Battambang" panose="02000500000000020004" pitchFamily="2" charset="0"/>
          </a:endParaRPr>
        </a:p>
      </dgm:t>
    </dgm:pt>
    <dgm:pt modelId="{0CF61609-1E55-8745-9FE7-0B30DC0CF2A6}">
      <dgm:prSet custT="1"/>
      <dgm:spPr>
        <a:solidFill>
          <a:srgbClr val="23518F"/>
        </a:solidFill>
      </dgm:spPr>
      <dgm:t>
        <a:bodyPr/>
        <a:lstStyle/>
        <a:p>
          <a:pPr algn="l" rtl="0"/>
          <a:r>
            <a:rPr lang="km-KH" sz="2600" cap="none" baseline="0" dirty="0" smtClean="0">
              <a:solidFill>
                <a:schemeClr val="bg1"/>
              </a:solidFill>
              <a:latin typeface="Khmer OS Battambang" panose="02000500000000020004" pitchFamily="2" charset="0"/>
              <a:cs typeface="Khmer OS Battambang" panose="02000500000000020004" pitchFamily="2" charset="0"/>
            </a:rPr>
            <a:t>ប្រព័ន្ធទីក្រុង</a:t>
          </a:r>
          <a:endParaRPr lang="en-US" sz="2600" cap="none" baseline="0" dirty="0">
            <a:solidFill>
              <a:schemeClr val="bg1"/>
            </a:solidFill>
            <a:latin typeface="Khmer OS Battambang" panose="02000500000000020004" pitchFamily="2" charset="0"/>
            <a:cs typeface="Khmer OS Battambang" panose="02000500000000020004" pitchFamily="2" charset="0"/>
          </a:endParaRPr>
        </a:p>
      </dgm:t>
    </dgm:pt>
    <dgm:pt modelId="{402E70B8-A4A0-1046-A9FF-149963ABAAF0}" type="parTrans" cxnId="{684728EB-9E50-7346-95EB-082E9D2C897B}">
      <dgm:prSet/>
      <dgm:spPr/>
      <dgm:t>
        <a:bodyPr/>
        <a:lstStyle/>
        <a:p>
          <a:endParaRPr lang="en-US">
            <a:latin typeface="Khmer OS Battambang" panose="02000500000000020004" pitchFamily="2" charset="0"/>
            <a:cs typeface="Khmer OS Battambang" panose="02000500000000020004" pitchFamily="2" charset="0"/>
          </a:endParaRPr>
        </a:p>
      </dgm:t>
    </dgm:pt>
    <dgm:pt modelId="{72C0C681-DDE6-044C-A1A0-902D22865BB4}" type="sibTrans" cxnId="{684728EB-9E50-7346-95EB-082E9D2C897B}">
      <dgm:prSet/>
      <dgm:spPr/>
      <dgm:t>
        <a:bodyPr/>
        <a:lstStyle/>
        <a:p>
          <a:endParaRPr lang="en-US">
            <a:latin typeface="Khmer OS Battambang" panose="02000500000000020004" pitchFamily="2" charset="0"/>
            <a:cs typeface="Khmer OS Battambang" panose="02000500000000020004" pitchFamily="2" charset="0"/>
          </a:endParaRPr>
        </a:p>
      </dgm:t>
    </dgm:pt>
    <dgm:pt modelId="{47B6B775-9263-024F-9432-4883C14E39DA}">
      <dgm:prSet/>
      <dgm:spPr/>
      <dgm:t>
        <a:bodyPr anchor="ctr" anchorCtr="0"/>
        <a:lstStyle/>
        <a:p>
          <a:pPr rtl="0"/>
          <a:r>
            <a:rPr lang="km-KH" cap="none" baseline="0" dirty="0" smtClean="0">
              <a:solidFill>
                <a:srgbClr val="000000"/>
              </a:solidFill>
              <a:latin typeface="Khmer OS Battambang" panose="02000500000000020004" pitchFamily="2" charset="0"/>
              <a:cs typeface="Khmer OS Battambang" panose="02000500000000020004" pitchFamily="2" charset="0"/>
            </a:rPr>
            <a:t>  ការដឹកជញ្ជូន សំណង់អាគារ ការរស់នៅ</a:t>
          </a:r>
          <a:r>
            <a:rPr lang="en-US" cap="none" baseline="0" dirty="0" smtClean="0">
              <a:solidFill>
                <a:srgbClr val="000000"/>
              </a:solidFill>
              <a:latin typeface="Khmer OS Battambang" panose="02000500000000020004" pitchFamily="2" charset="0"/>
              <a:cs typeface="Khmer OS Battambang" panose="02000500000000020004" pitchFamily="2" charset="0"/>
            </a:rPr>
            <a:t>…</a:t>
          </a:r>
          <a:endParaRPr lang="en-US" cap="none" baseline="0" dirty="0">
            <a:solidFill>
              <a:srgbClr val="000000"/>
            </a:solidFill>
            <a:latin typeface="Khmer OS Battambang" panose="02000500000000020004" pitchFamily="2" charset="0"/>
            <a:cs typeface="Khmer OS Battambang" panose="02000500000000020004" pitchFamily="2" charset="0"/>
          </a:endParaRPr>
        </a:p>
      </dgm:t>
    </dgm:pt>
    <dgm:pt modelId="{492C154A-D5EC-2743-8F2D-E42C9ECE65FF}" type="parTrans" cxnId="{58B58DF9-4DDA-8E42-AEA9-12E1A4AD3EB7}">
      <dgm:prSet/>
      <dgm:spPr/>
      <dgm:t>
        <a:bodyPr/>
        <a:lstStyle/>
        <a:p>
          <a:endParaRPr lang="en-US">
            <a:latin typeface="Khmer OS Battambang" panose="02000500000000020004" pitchFamily="2" charset="0"/>
            <a:cs typeface="Khmer OS Battambang" panose="02000500000000020004" pitchFamily="2" charset="0"/>
          </a:endParaRPr>
        </a:p>
      </dgm:t>
    </dgm:pt>
    <dgm:pt modelId="{27FB6A2D-AA86-0B41-89D1-225C52165728}" type="sibTrans" cxnId="{58B58DF9-4DDA-8E42-AEA9-12E1A4AD3EB7}">
      <dgm:prSet/>
      <dgm:spPr/>
      <dgm:t>
        <a:bodyPr/>
        <a:lstStyle/>
        <a:p>
          <a:endParaRPr lang="en-US">
            <a:latin typeface="Khmer OS Battambang" panose="02000500000000020004" pitchFamily="2" charset="0"/>
            <a:cs typeface="Khmer OS Battambang" panose="02000500000000020004" pitchFamily="2" charset="0"/>
          </a:endParaRPr>
        </a:p>
      </dgm:t>
    </dgm:pt>
    <dgm:pt modelId="{D8FEBF81-4316-8D4A-8B8E-B92F0C463395}">
      <dgm:prSet custT="1"/>
      <dgm:spPr>
        <a:solidFill>
          <a:srgbClr val="23518F"/>
        </a:solidFill>
      </dgm:spPr>
      <dgm:t>
        <a:bodyPr/>
        <a:lstStyle/>
        <a:p>
          <a:pPr algn="l" rtl="0"/>
          <a:r>
            <a:rPr lang="km-KH" sz="2600" cap="none" baseline="0" dirty="0" smtClean="0">
              <a:solidFill>
                <a:schemeClr val="bg1"/>
              </a:solidFill>
              <a:latin typeface="Khmer OS Battambang" panose="02000500000000020004" pitchFamily="2" charset="0"/>
              <a:cs typeface="Khmer OS Battambang" panose="02000500000000020004" pitchFamily="2" charset="0"/>
            </a:rPr>
            <a:t>ប្រព័ន្ធសេដ្ឋកិច្ច</a:t>
          </a:r>
          <a:endParaRPr lang="en-US" sz="2600" cap="none" baseline="0" dirty="0">
            <a:solidFill>
              <a:schemeClr val="bg1"/>
            </a:solidFill>
            <a:latin typeface="Khmer OS Battambang" panose="02000500000000020004" pitchFamily="2" charset="0"/>
            <a:cs typeface="Khmer OS Battambang" panose="02000500000000020004" pitchFamily="2" charset="0"/>
          </a:endParaRPr>
        </a:p>
      </dgm:t>
    </dgm:pt>
    <dgm:pt modelId="{2720A276-3FAC-904F-9E63-5813B0D8F2C2}" type="parTrans" cxnId="{08EDBF1F-273C-A04D-BC75-5A39CBD2DC6B}">
      <dgm:prSet/>
      <dgm:spPr/>
      <dgm:t>
        <a:bodyPr/>
        <a:lstStyle/>
        <a:p>
          <a:endParaRPr lang="en-US">
            <a:latin typeface="Khmer OS Battambang" panose="02000500000000020004" pitchFamily="2" charset="0"/>
            <a:cs typeface="Khmer OS Battambang" panose="02000500000000020004" pitchFamily="2" charset="0"/>
          </a:endParaRPr>
        </a:p>
      </dgm:t>
    </dgm:pt>
    <dgm:pt modelId="{3D33FD59-2246-444F-9DA4-F76A951288EB}" type="sibTrans" cxnId="{08EDBF1F-273C-A04D-BC75-5A39CBD2DC6B}">
      <dgm:prSet/>
      <dgm:spPr/>
      <dgm:t>
        <a:bodyPr/>
        <a:lstStyle/>
        <a:p>
          <a:endParaRPr lang="en-US">
            <a:latin typeface="Khmer OS Battambang" panose="02000500000000020004" pitchFamily="2" charset="0"/>
            <a:cs typeface="Khmer OS Battambang" panose="02000500000000020004" pitchFamily="2" charset="0"/>
          </a:endParaRPr>
        </a:p>
      </dgm:t>
    </dgm:pt>
    <dgm:pt modelId="{95B956DC-6999-974D-9EBC-9D11277A53F0}">
      <dgm:prSet/>
      <dgm:spPr/>
      <dgm:t>
        <a:bodyPr anchor="ctr" anchorCtr="0"/>
        <a:lstStyle/>
        <a:p>
          <a:pPr rtl="0"/>
          <a:r>
            <a:rPr lang="km-KH" cap="none" baseline="0" dirty="0" smtClean="0">
              <a:solidFill>
                <a:srgbClr val="000000"/>
              </a:solidFill>
              <a:latin typeface="Khmer OS Battambang" panose="02000500000000020004" pitchFamily="2" charset="0"/>
              <a:cs typeface="Khmer OS Battambang" panose="02000500000000020004" pitchFamily="2" charset="0"/>
            </a:rPr>
            <a:t>  ថាមពល កម្មសាល</a:t>
          </a:r>
          <a:r>
            <a:rPr lang="en-US" cap="none" baseline="0" dirty="0" smtClean="0">
              <a:solidFill>
                <a:srgbClr val="000000"/>
              </a:solidFill>
              <a:latin typeface="Khmer OS Battambang" panose="02000500000000020004" pitchFamily="2" charset="0"/>
              <a:cs typeface="Khmer OS Battambang" panose="02000500000000020004" pitchFamily="2" charset="0"/>
            </a:rPr>
            <a:t> </a:t>
          </a:r>
          <a:r>
            <a:rPr lang="km-KH" cap="none" baseline="0" dirty="0" smtClean="0">
              <a:solidFill>
                <a:srgbClr val="000000"/>
              </a:solidFill>
              <a:latin typeface="Khmer OS Battambang" panose="02000500000000020004" pitchFamily="2" charset="0"/>
              <a:cs typeface="Khmer OS Battambang" panose="02000500000000020004" pitchFamily="2" charset="0"/>
            </a:rPr>
            <a:t>ឧស្សាហកម្ម​ធន់ធានធម្មជាតិ</a:t>
          </a:r>
          <a:r>
            <a:rPr lang="en-US" cap="none" baseline="0" dirty="0" smtClean="0">
              <a:solidFill>
                <a:srgbClr val="000000"/>
              </a:solidFill>
              <a:latin typeface="Khmer OS Battambang" panose="02000500000000020004" pitchFamily="2" charset="0"/>
              <a:cs typeface="Khmer OS Battambang" panose="02000500000000020004" pitchFamily="2" charset="0"/>
            </a:rPr>
            <a:t> …</a:t>
          </a:r>
          <a:endParaRPr lang="en-US" cap="none" baseline="0" dirty="0">
            <a:solidFill>
              <a:srgbClr val="000000"/>
            </a:solidFill>
            <a:latin typeface="Khmer OS Battambang" panose="02000500000000020004" pitchFamily="2" charset="0"/>
            <a:cs typeface="Khmer OS Battambang" panose="02000500000000020004" pitchFamily="2" charset="0"/>
          </a:endParaRPr>
        </a:p>
      </dgm:t>
    </dgm:pt>
    <dgm:pt modelId="{7CC325CA-28A2-8744-8E4D-5B1AC9BD35EC}" type="parTrans" cxnId="{06321138-4E97-9743-858C-5D74A50657CC}">
      <dgm:prSet/>
      <dgm:spPr/>
      <dgm:t>
        <a:bodyPr/>
        <a:lstStyle/>
        <a:p>
          <a:endParaRPr lang="en-US">
            <a:latin typeface="Khmer OS Battambang" panose="02000500000000020004" pitchFamily="2" charset="0"/>
            <a:cs typeface="Khmer OS Battambang" panose="02000500000000020004" pitchFamily="2" charset="0"/>
          </a:endParaRPr>
        </a:p>
      </dgm:t>
    </dgm:pt>
    <dgm:pt modelId="{6402554A-4596-254C-8212-78DD1F329E5E}" type="sibTrans" cxnId="{06321138-4E97-9743-858C-5D74A50657CC}">
      <dgm:prSet/>
      <dgm:spPr/>
      <dgm:t>
        <a:bodyPr/>
        <a:lstStyle/>
        <a:p>
          <a:endParaRPr lang="en-US">
            <a:latin typeface="Khmer OS Battambang" panose="02000500000000020004" pitchFamily="2" charset="0"/>
            <a:cs typeface="Khmer OS Battambang" panose="02000500000000020004" pitchFamily="2" charset="0"/>
          </a:endParaRPr>
        </a:p>
      </dgm:t>
    </dgm:pt>
    <dgm:pt modelId="{5D73AFF4-F0B7-BB48-8386-FC104ED2A4A2}">
      <dgm:prSet custT="1"/>
      <dgm:spPr>
        <a:solidFill>
          <a:srgbClr val="23518F"/>
        </a:solidFill>
      </dgm:spPr>
      <dgm:t>
        <a:bodyPr/>
        <a:lstStyle/>
        <a:p>
          <a:pPr algn="l" rtl="0"/>
          <a:r>
            <a:rPr lang="km-KH" sz="2600" cap="none" baseline="0" dirty="0" smtClean="0">
              <a:solidFill>
                <a:schemeClr val="bg1"/>
              </a:solidFill>
              <a:latin typeface="Khmer OS Battambang" panose="02000500000000020004" pitchFamily="2" charset="0"/>
              <a:cs typeface="Khmer OS Battambang" panose="02000500000000020004" pitchFamily="2" charset="0"/>
            </a:rPr>
            <a:t>ប្រព័ន្ធសង្គម</a:t>
          </a:r>
          <a:endParaRPr lang="en-US" sz="2600" cap="none" baseline="0" dirty="0">
            <a:solidFill>
              <a:schemeClr val="bg1"/>
            </a:solidFill>
            <a:latin typeface="Khmer OS Battambang" panose="02000500000000020004" pitchFamily="2" charset="0"/>
            <a:cs typeface="Khmer OS Battambang" panose="02000500000000020004" pitchFamily="2" charset="0"/>
          </a:endParaRPr>
        </a:p>
      </dgm:t>
    </dgm:pt>
    <dgm:pt modelId="{8890F868-F9B6-9845-9B73-884A7A5AB676}" type="parTrans" cxnId="{C4772C07-605D-204C-909D-E694681AC3C3}">
      <dgm:prSet/>
      <dgm:spPr/>
      <dgm:t>
        <a:bodyPr/>
        <a:lstStyle/>
        <a:p>
          <a:endParaRPr lang="en-US">
            <a:latin typeface="Khmer OS Battambang" panose="02000500000000020004" pitchFamily="2" charset="0"/>
            <a:cs typeface="Khmer OS Battambang" panose="02000500000000020004" pitchFamily="2" charset="0"/>
          </a:endParaRPr>
        </a:p>
      </dgm:t>
    </dgm:pt>
    <dgm:pt modelId="{DD0306B6-7A61-9443-A522-D7179A09DFD2}" type="sibTrans" cxnId="{C4772C07-605D-204C-909D-E694681AC3C3}">
      <dgm:prSet/>
      <dgm:spPr/>
      <dgm:t>
        <a:bodyPr/>
        <a:lstStyle/>
        <a:p>
          <a:endParaRPr lang="en-US">
            <a:latin typeface="Khmer OS Battambang" panose="02000500000000020004" pitchFamily="2" charset="0"/>
            <a:cs typeface="Khmer OS Battambang" panose="02000500000000020004" pitchFamily="2" charset="0"/>
          </a:endParaRPr>
        </a:p>
      </dgm:t>
    </dgm:pt>
    <dgm:pt modelId="{0154CE41-434F-2041-9E9E-143489EB8729}">
      <dgm:prSet/>
      <dgm:spPr/>
      <dgm:t>
        <a:bodyPr anchor="ctr" anchorCtr="0"/>
        <a:lstStyle/>
        <a:p>
          <a:pPr rtl="0"/>
          <a:r>
            <a:rPr lang="km-KH" cap="none" baseline="0" dirty="0" smtClean="0">
              <a:solidFill>
                <a:srgbClr val="000000"/>
              </a:solidFill>
              <a:latin typeface="Khmer OS Battambang" panose="02000500000000020004" pitchFamily="2" charset="0"/>
              <a:cs typeface="Khmer OS Battambang" panose="02000500000000020004" pitchFamily="2" charset="0"/>
            </a:rPr>
            <a:t>  សមធម៌ ចំណាកស្រុក សន្តិភាព​និងជំលោះ</a:t>
          </a:r>
          <a:r>
            <a:rPr lang="en-US" cap="none" baseline="0" dirty="0" smtClean="0">
              <a:solidFill>
                <a:srgbClr val="000000"/>
              </a:solidFill>
              <a:latin typeface="Khmer OS Battambang" panose="02000500000000020004" pitchFamily="2" charset="0"/>
              <a:cs typeface="Khmer OS Battambang" panose="02000500000000020004" pitchFamily="2" charset="0"/>
            </a:rPr>
            <a:t> …</a:t>
          </a:r>
          <a:endParaRPr lang="en-US" cap="none" baseline="0" dirty="0">
            <a:solidFill>
              <a:srgbClr val="000000"/>
            </a:solidFill>
            <a:latin typeface="Khmer OS Battambang" panose="02000500000000020004" pitchFamily="2" charset="0"/>
            <a:cs typeface="Khmer OS Battambang" panose="02000500000000020004" pitchFamily="2" charset="0"/>
          </a:endParaRPr>
        </a:p>
      </dgm:t>
    </dgm:pt>
    <dgm:pt modelId="{A912B648-2365-894D-8416-F70FAD2794E9}" type="parTrans" cxnId="{0EE1D32C-954D-4444-B392-7563B9E9A5D3}">
      <dgm:prSet/>
      <dgm:spPr/>
      <dgm:t>
        <a:bodyPr/>
        <a:lstStyle/>
        <a:p>
          <a:endParaRPr lang="en-US">
            <a:latin typeface="Khmer OS Battambang" panose="02000500000000020004" pitchFamily="2" charset="0"/>
            <a:cs typeface="Khmer OS Battambang" panose="02000500000000020004" pitchFamily="2" charset="0"/>
          </a:endParaRPr>
        </a:p>
      </dgm:t>
    </dgm:pt>
    <dgm:pt modelId="{A0F8BAF9-B980-F14E-87AA-241034420589}" type="sibTrans" cxnId="{0EE1D32C-954D-4444-B392-7563B9E9A5D3}">
      <dgm:prSet/>
      <dgm:spPr/>
      <dgm:t>
        <a:bodyPr/>
        <a:lstStyle/>
        <a:p>
          <a:endParaRPr lang="en-US">
            <a:latin typeface="Khmer OS Battambang" panose="02000500000000020004" pitchFamily="2" charset="0"/>
            <a:cs typeface="Khmer OS Battambang" panose="02000500000000020004" pitchFamily="2" charset="0"/>
          </a:endParaRPr>
        </a:p>
      </dgm:t>
    </dgm:pt>
    <dgm:pt modelId="{07457CFB-FBFD-784E-B0DE-33DD382EE15F}" type="pres">
      <dgm:prSet presAssocID="{54D91955-1589-9C49-BEF8-3600F4D567B2}" presName="Name0" presStyleCnt="0">
        <dgm:presLayoutVars>
          <dgm:dir/>
          <dgm:animLvl val="lvl"/>
          <dgm:resizeHandles/>
        </dgm:presLayoutVars>
      </dgm:prSet>
      <dgm:spPr/>
      <dgm:t>
        <a:bodyPr/>
        <a:lstStyle/>
        <a:p>
          <a:endParaRPr lang="en-US"/>
        </a:p>
      </dgm:t>
    </dgm:pt>
    <dgm:pt modelId="{57E4086E-452F-6A42-BF6D-B17B930C46AC}" type="pres">
      <dgm:prSet presAssocID="{9167A767-5395-634A-828D-6AE5F67B90C1}" presName="linNode" presStyleCnt="0"/>
      <dgm:spPr/>
    </dgm:pt>
    <dgm:pt modelId="{DFCD4B4C-9E1F-9645-9EED-57419EAF4686}" type="pres">
      <dgm:prSet presAssocID="{9167A767-5395-634A-828D-6AE5F67B90C1}" presName="parentShp" presStyleLbl="node1" presStyleIdx="0" presStyleCnt="5" custLinFactNeighborX="-1462" custLinFactNeighborY="4452">
        <dgm:presLayoutVars>
          <dgm:bulletEnabled val="1"/>
        </dgm:presLayoutVars>
      </dgm:prSet>
      <dgm:spPr>
        <a:prstGeom prst="rect">
          <a:avLst/>
        </a:prstGeom>
      </dgm:spPr>
      <dgm:t>
        <a:bodyPr/>
        <a:lstStyle/>
        <a:p>
          <a:endParaRPr lang="en-US"/>
        </a:p>
      </dgm:t>
    </dgm:pt>
    <dgm:pt modelId="{5C6FA855-787E-8143-85F1-89D00F2105B7}" type="pres">
      <dgm:prSet presAssocID="{9167A767-5395-634A-828D-6AE5F67B90C1}" presName="childShp" presStyleLbl="bgAccFollowNode1" presStyleIdx="0" presStyleCnt="5" custLinFactNeighborX="-4377" custLinFactNeighborY="4452">
        <dgm:presLayoutVars>
          <dgm:bulletEnabled val="1"/>
        </dgm:presLayoutVars>
      </dgm:prSet>
      <dgm:spPr/>
      <dgm:t>
        <a:bodyPr/>
        <a:lstStyle/>
        <a:p>
          <a:endParaRPr lang="en-US"/>
        </a:p>
      </dgm:t>
    </dgm:pt>
    <dgm:pt modelId="{7DC805E7-0B92-5945-83E5-C7568E085C42}" type="pres">
      <dgm:prSet presAssocID="{AC66F4F2-C033-DE42-AEA8-E6BB72429246}" presName="spacing" presStyleCnt="0"/>
      <dgm:spPr/>
    </dgm:pt>
    <dgm:pt modelId="{90FD01E9-7282-0943-AB3F-752B99B2B536}" type="pres">
      <dgm:prSet presAssocID="{7491312E-EDDF-FA45-955B-FC6306E47565}" presName="linNode" presStyleCnt="0"/>
      <dgm:spPr/>
    </dgm:pt>
    <dgm:pt modelId="{5D85A717-1D92-A641-8544-74B59857BBA6}" type="pres">
      <dgm:prSet presAssocID="{7491312E-EDDF-FA45-955B-FC6306E47565}" presName="parentShp" presStyleLbl="node1" presStyleIdx="1" presStyleCnt="5" custLinFactNeighborX="-1462" custLinFactNeighborY="4452">
        <dgm:presLayoutVars>
          <dgm:bulletEnabled val="1"/>
        </dgm:presLayoutVars>
      </dgm:prSet>
      <dgm:spPr>
        <a:prstGeom prst="rect">
          <a:avLst/>
        </a:prstGeom>
      </dgm:spPr>
      <dgm:t>
        <a:bodyPr/>
        <a:lstStyle/>
        <a:p>
          <a:endParaRPr lang="en-US"/>
        </a:p>
      </dgm:t>
    </dgm:pt>
    <dgm:pt modelId="{108B2575-9BC1-0B45-B621-0C5C1AF04C99}" type="pres">
      <dgm:prSet presAssocID="{7491312E-EDDF-FA45-955B-FC6306E47565}" presName="childShp" presStyleLbl="bgAccFollowNode1" presStyleIdx="1" presStyleCnt="5" custLinFactNeighborX="-4377" custLinFactNeighborY="4452">
        <dgm:presLayoutVars>
          <dgm:bulletEnabled val="1"/>
        </dgm:presLayoutVars>
      </dgm:prSet>
      <dgm:spPr/>
      <dgm:t>
        <a:bodyPr/>
        <a:lstStyle/>
        <a:p>
          <a:endParaRPr lang="en-US"/>
        </a:p>
      </dgm:t>
    </dgm:pt>
    <dgm:pt modelId="{669F4F74-C30A-7042-943E-4CAC04EAE5ED}" type="pres">
      <dgm:prSet presAssocID="{059C05DE-C03A-5E46-B568-306C0C79DA8B}" presName="spacing" presStyleCnt="0"/>
      <dgm:spPr/>
    </dgm:pt>
    <dgm:pt modelId="{51250F18-C2D4-6B43-8FFC-ACC0AD8BA5E2}" type="pres">
      <dgm:prSet presAssocID="{0CF61609-1E55-8745-9FE7-0B30DC0CF2A6}" presName="linNode" presStyleCnt="0"/>
      <dgm:spPr/>
    </dgm:pt>
    <dgm:pt modelId="{9CB74B0E-C4EB-794C-99BF-35BB9AA20EFA}" type="pres">
      <dgm:prSet presAssocID="{0CF61609-1E55-8745-9FE7-0B30DC0CF2A6}" presName="parentShp" presStyleLbl="node1" presStyleIdx="2" presStyleCnt="5" custLinFactNeighborX="-1462" custLinFactNeighborY="4452">
        <dgm:presLayoutVars>
          <dgm:bulletEnabled val="1"/>
        </dgm:presLayoutVars>
      </dgm:prSet>
      <dgm:spPr>
        <a:prstGeom prst="rect">
          <a:avLst/>
        </a:prstGeom>
      </dgm:spPr>
      <dgm:t>
        <a:bodyPr/>
        <a:lstStyle/>
        <a:p>
          <a:endParaRPr lang="en-US"/>
        </a:p>
      </dgm:t>
    </dgm:pt>
    <dgm:pt modelId="{0E903CDB-06AE-674A-B840-F8E3D02B6AFF}" type="pres">
      <dgm:prSet presAssocID="{0CF61609-1E55-8745-9FE7-0B30DC0CF2A6}" presName="childShp" presStyleLbl="bgAccFollowNode1" presStyleIdx="2" presStyleCnt="5" custLinFactNeighborX="-4377" custLinFactNeighborY="4452">
        <dgm:presLayoutVars>
          <dgm:bulletEnabled val="1"/>
        </dgm:presLayoutVars>
      </dgm:prSet>
      <dgm:spPr/>
      <dgm:t>
        <a:bodyPr/>
        <a:lstStyle/>
        <a:p>
          <a:endParaRPr lang="en-US"/>
        </a:p>
      </dgm:t>
    </dgm:pt>
    <dgm:pt modelId="{D56B5315-F111-3949-BF9D-92913D234155}" type="pres">
      <dgm:prSet presAssocID="{72C0C681-DDE6-044C-A1A0-902D22865BB4}" presName="spacing" presStyleCnt="0"/>
      <dgm:spPr/>
    </dgm:pt>
    <dgm:pt modelId="{EAAB87BE-B50B-F64C-B264-FD14797C5D29}" type="pres">
      <dgm:prSet presAssocID="{D8FEBF81-4316-8D4A-8B8E-B92F0C463395}" presName="linNode" presStyleCnt="0"/>
      <dgm:spPr/>
    </dgm:pt>
    <dgm:pt modelId="{E0F00B85-6DB3-AB4F-962A-2C70D496A2F1}" type="pres">
      <dgm:prSet presAssocID="{D8FEBF81-4316-8D4A-8B8E-B92F0C463395}" presName="parentShp" presStyleLbl="node1" presStyleIdx="3" presStyleCnt="5" custLinFactNeighborX="-1462" custLinFactNeighborY="4452">
        <dgm:presLayoutVars>
          <dgm:bulletEnabled val="1"/>
        </dgm:presLayoutVars>
      </dgm:prSet>
      <dgm:spPr>
        <a:prstGeom prst="rect">
          <a:avLst/>
        </a:prstGeom>
      </dgm:spPr>
      <dgm:t>
        <a:bodyPr/>
        <a:lstStyle/>
        <a:p>
          <a:endParaRPr lang="en-US"/>
        </a:p>
      </dgm:t>
    </dgm:pt>
    <dgm:pt modelId="{9CAF22A0-AD7B-A840-AF76-D4708F70C7FA}" type="pres">
      <dgm:prSet presAssocID="{D8FEBF81-4316-8D4A-8B8E-B92F0C463395}" presName="childShp" presStyleLbl="bgAccFollowNode1" presStyleIdx="3" presStyleCnt="5" custLinFactNeighborX="-4377" custLinFactNeighborY="4452">
        <dgm:presLayoutVars>
          <dgm:bulletEnabled val="1"/>
        </dgm:presLayoutVars>
      </dgm:prSet>
      <dgm:spPr/>
      <dgm:t>
        <a:bodyPr/>
        <a:lstStyle/>
        <a:p>
          <a:endParaRPr lang="en-US"/>
        </a:p>
      </dgm:t>
    </dgm:pt>
    <dgm:pt modelId="{138FF8DC-9F72-8044-AEB7-B0960D0993F9}" type="pres">
      <dgm:prSet presAssocID="{3D33FD59-2246-444F-9DA4-F76A951288EB}" presName="spacing" presStyleCnt="0"/>
      <dgm:spPr/>
    </dgm:pt>
    <dgm:pt modelId="{D24C15E3-7804-E84B-BDF2-1B7F38EEDA03}" type="pres">
      <dgm:prSet presAssocID="{5D73AFF4-F0B7-BB48-8386-FC104ED2A4A2}" presName="linNode" presStyleCnt="0"/>
      <dgm:spPr/>
    </dgm:pt>
    <dgm:pt modelId="{2EB8DD1A-1BEC-3246-A4A7-3AFC269CD270}" type="pres">
      <dgm:prSet presAssocID="{5D73AFF4-F0B7-BB48-8386-FC104ED2A4A2}" presName="parentShp" presStyleLbl="node1" presStyleIdx="4" presStyleCnt="5" custLinFactNeighborX="-1422" custLinFactNeighborY="185">
        <dgm:presLayoutVars>
          <dgm:bulletEnabled val="1"/>
        </dgm:presLayoutVars>
      </dgm:prSet>
      <dgm:spPr>
        <a:prstGeom prst="rect">
          <a:avLst/>
        </a:prstGeom>
      </dgm:spPr>
      <dgm:t>
        <a:bodyPr/>
        <a:lstStyle/>
        <a:p>
          <a:endParaRPr lang="en-US"/>
        </a:p>
      </dgm:t>
    </dgm:pt>
    <dgm:pt modelId="{CC749931-EFF4-A44E-AA2C-8864B869518F}" type="pres">
      <dgm:prSet presAssocID="{5D73AFF4-F0B7-BB48-8386-FC104ED2A4A2}" presName="childShp" presStyleLbl="bgAccFollowNode1" presStyleIdx="4" presStyleCnt="5" custLinFactNeighborX="-4385">
        <dgm:presLayoutVars>
          <dgm:bulletEnabled val="1"/>
        </dgm:presLayoutVars>
      </dgm:prSet>
      <dgm:spPr/>
      <dgm:t>
        <a:bodyPr/>
        <a:lstStyle/>
        <a:p>
          <a:endParaRPr lang="en-US"/>
        </a:p>
      </dgm:t>
    </dgm:pt>
  </dgm:ptLst>
  <dgm:cxnLst>
    <dgm:cxn modelId="{06321138-4E97-9743-858C-5D74A50657CC}" srcId="{D8FEBF81-4316-8D4A-8B8E-B92F0C463395}" destId="{95B956DC-6999-974D-9EBC-9D11277A53F0}" srcOrd="0" destOrd="0" parTransId="{7CC325CA-28A2-8744-8E4D-5B1AC9BD35EC}" sibTransId="{6402554A-4596-254C-8212-78DD1F329E5E}"/>
    <dgm:cxn modelId="{54C8313D-9B1C-42EC-85A5-0EFA70441FC9}" type="presOf" srcId="{47B6B775-9263-024F-9432-4883C14E39DA}" destId="{0E903CDB-06AE-674A-B840-F8E3D02B6AFF}" srcOrd="0" destOrd="0" presId="urn:microsoft.com/office/officeart/2005/8/layout/vList6"/>
    <dgm:cxn modelId="{410E4053-44F8-4E41-984C-B976DA156580}" type="presOf" srcId="{E03758E8-FDF6-A242-99A5-E8098755A677}" destId="{108B2575-9BC1-0B45-B621-0C5C1AF04C99}" srcOrd="0" destOrd="0" presId="urn:microsoft.com/office/officeart/2005/8/layout/vList6"/>
    <dgm:cxn modelId="{B303D152-9674-4175-B96C-81A1AEB507B6}" type="presOf" srcId="{0CF61609-1E55-8745-9FE7-0B30DC0CF2A6}" destId="{9CB74B0E-C4EB-794C-99BF-35BB9AA20EFA}" srcOrd="0" destOrd="0" presId="urn:microsoft.com/office/officeart/2005/8/layout/vList6"/>
    <dgm:cxn modelId="{37EA36B6-3126-4759-ACE4-7E3DC4E90F7B}" type="presOf" srcId="{7491312E-EDDF-FA45-955B-FC6306E47565}" destId="{5D85A717-1D92-A641-8544-74B59857BBA6}" srcOrd="0" destOrd="0" presId="urn:microsoft.com/office/officeart/2005/8/layout/vList6"/>
    <dgm:cxn modelId="{A0DE9335-FD10-46E0-BCFD-3A390DB7665D}" type="presOf" srcId="{95B956DC-6999-974D-9EBC-9D11277A53F0}" destId="{9CAF22A0-AD7B-A840-AF76-D4708F70C7FA}" srcOrd="0" destOrd="0" presId="urn:microsoft.com/office/officeart/2005/8/layout/vList6"/>
    <dgm:cxn modelId="{63610702-C51B-4DDA-858C-65A43C0ADDB4}" type="presOf" srcId="{D8FEBF81-4316-8D4A-8B8E-B92F0C463395}" destId="{E0F00B85-6DB3-AB4F-962A-2C70D496A2F1}" srcOrd="0" destOrd="0" presId="urn:microsoft.com/office/officeart/2005/8/layout/vList6"/>
    <dgm:cxn modelId="{08EDBF1F-273C-A04D-BC75-5A39CBD2DC6B}" srcId="{54D91955-1589-9C49-BEF8-3600F4D567B2}" destId="{D8FEBF81-4316-8D4A-8B8E-B92F0C463395}" srcOrd="3" destOrd="0" parTransId="{2720A276-3FAC-904F-9E63-5813B0D8F2C2}" sibTransId="{3D33FD59-2246-444F-9DA4-F76A951288EB}"/>
    <dgm:cxn modelId="{CA9DA839-7E09-419B-AFE1-49CE987BDAA1}" type="presOf" srcId="{54D91955-1589-9C49-BEF8-3600F4D567B2}" destId="{07457CFB-FBFD-784E-B0DE-33DD382EE15F}" srcOrd="0" destOrd="0" presId="urn:microsoft.com/office/officeart/2005/8/layout/vList6"/>
    <dgm:cxn modelId="{0EE1D32C-954D-4444-B392-7563B9E9A5D3}" srcId="{5D73AFF4-F0B7-BB48-8386-FC104ED2A4A2}" destId="{0154CE41-434F-2041-9E9E-143489EB8729}" srcOrd="0" destOrd="0" parTransId="{A912B648-2365-894D-8416-F70FAD2794E9}" sibTransId="{A0F8BAF9-B980-F14E-87AA-241034420589}"/>
    <dgm:cxn modelId="{299099D3-D9A8-436F-91C9-434FA4886D51}" type="presOf" srcId="{0154CE41-434F-2041-9E9E-143489EB8729}" destId="{CC749931-EFF4-A44E-AA2C-8864B869518F}" srcOrd="0" destOrd="0" presId="urn:microsoft.com/office/officeart/2005/8/layout/vList6"/>
    <dgm:cxn modelId="{3E3E6C66-4045-AA42-BFBA-B02DF01285EA}" srcId="{54D91955-1589-9C49-BEF8-3600F4D567B2}" destId="{9167A767-5395-634A-828D-6AE5F67B90C1}" srcOrd="0" destOrd="0" parTransId="{83319713-0AEF-ED45-8AE6-76AB0C0B734E}" sibTransId="{AC66F4F2-C033-DE42-AEA8-E6BB72429246}"/>
    <dgm:cxn modelId="{3D905213-B686-4643-A365-475A853B1476}" type="presOf" srcId="{D1CAD3F9-A7F4-D642-AB0F-D93211452253}" destId="{5C6FA855-787E-8143-85F1-89D00F2105B7}" srcOrd="0" destOrd="0" presId="urn:microsoft.com/office/officeart/2005/8/layout/vList6"/>
    <dgm:cxn modelId="{58B58DF9-4DDA-8E42-AEA9-12E1A4AD3EB7}" srcId="{0CF61609-1E55-8745-9FE7-0B30DC0CF2A6}" destId="{47B6B775-9263-024F-9432-4883C14E39DA}" srcOrd="0" destOrd="0" parTransId="{492C154A-D5EC-2743-8F2D-E42C9ECE65FF}" sibTransId="{27FB6A2D-AA86-0B41-89D1-225C52165728}"/>
    <dgm:cxn modelId="{C4772C07-605D-204C-909D-E694681AC3C3}" srcId="{54D91955-1589-9C49-BEF8-3600F4D567B2}" destId="{5D73AFF4-F0B7-BB48-8386-FC104ED2A4A2}" srcOrd="4" destOrd="0" parTransId="{8890F868-F9B6-9845-9B73-884A7A5AB676}" sibTransId="{DD0306B6-7A61-9443-A522-D7179A09DFD2}"/>
    <dgm:cxn modelId="{BDCA6C5C-CF59-4FBC-B2B9-D7A812C7CCEA}" type="presOf" srcId="{5D73AFF4-F0B7-BB48-8386-FC104ED2A4A2}" destId="{2EB8DD1A-1BEC-3246-A4A7-3AFC269CD270}" srcOrd="0" destOrd="0" presId="urn:microsoft.com/office/officeart/2005/8/layout/vList6"/>
    <dgm:cxn modelId="{B659A6B0-C0AD-DF4F-A70A-B257E7A0E8D5}" srcId="{54D91955-1589-9C49-BEF8-3600F4D567B2}" destId="{7491312E-EDDF-FA45-955B-FC6306E47565}" srcOrd="1" destOrd="0" parTransId="{65A5573A-A877-2241-A13C-CB0F5D3C66D3}" sibTransId="{059C05DE-C03A-5E46-B568-306C0C79DA8B}"/>
    <dgm:cxn modelId="{684728EB-9E50-7346-95EB-082E9D2C897B}" srcId="{54D91955-1589-9C49-BEF8-3600F4D567B2}" destId="{0CF61609-1E55-8745-9FE7-0B30DC0CF2A6}" srcOrd="2" destOrd="0" parTransId="{402E70B8-A4A0-1046-A9FF-149963ABAAF0}" sibTransId="{72C0C681-DDE6-044C-A1A0-902D22865BB4}"/>
    <dgm:cxn modelId="{D305CF38-4FE0-CC44-B51C-026FF11BF97D}" srcId="{7491312E-EDDF-FA45-955B-FC6306E47565}" destId="{E03758E8-FDF6-A242-99A5-E8098755A677}" srcOrd="0" destOrd="0" parTransId="{C38ECD87-8975-7D47-9921-9940C8985419}" sibTransId="{ACDCAAEB-C58D-534E-B469-9F1F31BFA33D}"/>
    <dgm:cxn modelId="{ED494465-E129-4C53-B3A9-2E23557398CC}" type="presOf" srcId="{9167A767-5395-634A-828D-6AE5F67B90C1}" destId="{DFCD4B4C-9E1F-9645-9EED-57419EAF4686}" srcOrd="0" destOrd="0" presId="urn:microsoft.com/office/officeart/2005/8/layout/vList6"/>
    <dgm:cxn modelId="{BAA1DFAA-03A6-6242-9152-46C9A1D3FB61}" srcId="{9167A767-5395-634A-828D-6AE5F67B90C1}" destId="{D1CAD3F9-A7F4-D642-AB0F-D93211452253}" srcOrd="0" destOrd="0" parTransId="{2B17E139-6EBF-0C4C-99E2-97014107B83F}" sibTransId="{6FEF41E2-2D60-8E4E-97B3-B5AABD8C266D}"/>
    <dgm:cxn modelId="{F17F3309-1C4C-4B5C-A5B4-03A499633F79}" type="presParOf" srcId="{07457CFB-FBFD-784E-B0DE-33DD382EE15F}" destId="{57E4086E-452F-6A42-BF6D-B17B930C46AC}" srcOrd="0" destOrd="0" presId="urn:microsoft.com/office/officeart/2005/8/layout/vList6"/>
    <dgm:cxn modelId="{7D7B0B5F-FD91-4B44-9727-20B6DDD68262}" type="presParOf" srcId="{57E4086E-452F-6A42-BF6D-B17B930C46AC}" destId="{DFCD4B4C-9E1F-9645-9EED-57419EAF4686}" srcOrd="0" destOrd="0" presId="urn:microsoft.com/office/officeart/2005/8/layout/vList6"/>
    <dgm:cxn modelId="{187935E7-DB80-44D1-B2F1-C568A3E02B80}" type="presParOf" srcId="{57E4086E-452F-6A42-BF6D-B17B930C46AC}" destId="{5C6FA855-787E-8143-85F1-89D00F2105B7}" srcOrd="1" destOrd="0" presId="urn:microsoft.com/office/officeart/2005/8/layout/vList6"/>
    <dgm:cxn modelId="{7886A245-F12C-4C39-BE44-3857853E3BF2}" type="presParOf" srcId="{07457CFB-FBFD-784E-B0DE-33DD382EE15F}" destId="{7DC805E7-0B92-5945-83E5-C7568E085C42}" srcOrd="1" destOrd="0" presId="urn:microsoft.com/office/officeart/2005/8/layout/vList6"/>
    <dgm:cxn modelId="{479ADA51-D69A-4E7D-A1EE-714EC97BEA59}" type="presParOf" srcId="{07457CFB-FBFD-784E-B0DE-33DD382EE15F}" destId="{90FD01E9-7282-0943-AB3F-752B99B2B536}" srcOrd="2" destOrd="0" presId="urn:microsoft.com/office/officeart/2005/8/layout/vList6"/>
    <dgm:cxn modelId="{0A54AC71-882B-4C1F-A9D0-B66BFDD67515}" type="presParOf" srcId="{90FD01E9-7282-0943-AB3F-752B99B2B536}" destId="{5D85A717-1D92-A641-8544-74B59857BBA6}" srcOrd="0" destOrd="0" presId="urn:microsoft.com/office/officeart/2005/8/layout/vList6"/>
    <dgm:cxn modelId="{97B7E22D-C9B7-4D1F-B7D0-D90DCF4E8C14}" type="presParOf" srcId="{90FD01E9-7282-0943-AB3F-752B99B2B536}" destId="{108B2575-9BC1-0B45-B621-0C5C1AF04C99}" srcOrd="1" destOrd="0" presId="urn:microsoft.com/office/officeart/2005/8/layout/vList6"/>
    <dgm:cxn modelId="{576D7A0A-2632-4F3F-A613-16C2B5178A7C}" type="presParOf" srcId="{07457CFB-FBFD-784E-B0DE-33DD382EE15F}" destId="{669F4F74-C30A-7042-943E-4CAC04EAE5ED}" srcOrd="3" destOrd="0" presId="urn:microsoft.com/office/officeart/2005/8/layout/vList6"/>
    <dgm:cxn modelId="{95C18F59-614C-4959-93A2-4C5F8BF72380}" type="presParOf" srcId="{07457CFB-FBFD-784E-B0DE-33DD382EE15F}" destId="{51250F18-C2D4-6B43-8FFC-ACC0AD8BA5E2}" srcOrd="4" destOrd="0" presId="urn:microsoft.com/office/officeart/2005/8/layout/vList6"/>
    <dgm:cxn modelId="{8A087D88-9EDD-4F8F-9849-FE7B04620211}" type="presParOf" srcId="{51250F18-C2D4-6B43-8FFC-ACC0AD8BA5E2}" destId="{9CB74B0E-C4EB-794C-99BF-35BB9AA20EFA}" srcOrd="0" destOrd="0" presId="urn:microsoft.com/office/officeart/2005/8/layout/vList6"/>
    <dgm:cxn modelId="{E4DCF698-AB94-4F15-A5B0-27A29BBC7FC4}" type="presParOf" srcId="{51250F18-C2D4-6B43-8FFC-ACC0AD8BA5E2}" destId="{0E903CDB-06AE-674A-B840-F8E3D02B6AFF}" srcOrd="1" destOrd="0" presId="urn:microsoft.com/office/officeart/2005/8/layout/vList6"/>
    <dgm:cxn modelId="{50A93D62-AF46-4E48-BABC-B1BD0E1A7EB1}" type="presParOf" srcId="{07457CFB-FBFD-784E-B0DE-33DD382EE15F}" destId="{D56B5315-F111-3949-BF9D-92913D234155}" srcOrd="5" destOrd="0" presId="urn:microsoft.com/office/officeart/2005/8/layout/vList6"/>
    <dgm:cxn modelId="{C6FEFECD-4912-4D3B-A8AF-DA9C3B931F16}" type="presParOf" srcId="{07457CFB-FBFD-784E-B0DE-33DD382EE15F}" destId="{EAAB87BE-B50B-F64C-B264-FD14797C5D29}" srcOrd="6" destOrd="0" presId="urn:microsoft.com/office/officeart/2005/8/layout/vList6"/>
    <dgm:cxn modelId="{0C30F9D0-0F8B-4194-BD9B-AF48D1E246FE}" type="presParOf" srcId="{EAAB87BE-B50B-F64C-B264-FD14797C5D29}" destId="{E0F00B85-6DB3-AB4F-962A-2C70D496A2F1}" srcOrd="0" destOrd="0" presId="urn:microsoft.com/office/officeart/2005/8/layout/vList6"/>
    <dgm:cxn modelId="{21265608-3D9A-4AE3-A4F1-6D0A140134A4}" type="presParOf" srcId="{EAAB87BE-B50B-F64C-B264-FD14797C5D29}" destId="{9CAF22A0-AD7B-A840-AF76-D4708F70C7FA}" srcOrd="1" destOrd="0" presId="urn:microsoft.com/office/officeart/2005/8/layout/vList6"/>
    <dgm:cxn modelId="{0AEC9261-7B90-4EC9-9D62-4A842DBC094D}" type="presParOf" srcId="{07457CFB-FBFD-784E-B0DE-33DD382EE15F}" destId="{138FF8DC-9F72-8044-AEB7-B0960D0993F9}" srcOrd="7" destOrd="0" presId="urn:microsoft.com/office/officeart/2005/8/layout/vList6"/>
    <dgm:cxn modelId="{4CA2F1C1-D522-4DD7-AD5D-07E4BAFC761D}" type="presParOf" srcId="{07457CFB-FBFD-784E-B0DE-33DD382EE15F}" destId="{D24C15E3-7804-E84B-BDF2-1B7F38EEDA03}" srcOrd="8" destOrd="0" presId="urn:microsoft.com/office/officeart/2005/8/layout/vList6"/>
    <dgm:cxn modelId="{88589267-4886-43B8-A8B8-B5A294324F8A}" type="presParOf" srcId="{D24C15E3-7804-E84B-BDF2-1B7F38EEDA03}" destId="{2EB8DD1A-1BEC-3246-A4A7-3AFC269CD270}" srcOrd="0" destOrd="0" presId="urn:microsoft.com/office/officeart/2005/8/layout/vList6"/>
    <dgm:cxn modelId="{A8DE5A8C-6E80-40E3-A690-B069916E2C64}" type="presParOf" srcId="{D24C15E3-7804-E84B-BDF2-1B7F38EEDA03}" destId="{CC749931-EFF4-A44E-AA2C-8864B869518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49013-7BA5-9849-AFEE-83E0412B32BC}" type="doc">
      <dgm:prSet loTypeId="urn:microsoft.com/office/officeart/2005/8/layout/default#6" loCatId="list" qsTypeId="urn:microsoft.com/office/officeart/2005/8/quickstyle/simple4" qsCatId="simple" csTypeId="urn:microsoft.com/office/officeart/2005/8/colors/accent1_2" csCatId="accent1" phldr="1"/>
      <dgm:spPr/>
      <dgm:t>
        <a:bodyPr/>
        <a:lstStyle/>
        <a:p>
          <a:endParaRPr lang="en-US"/>
        </a:p>
      </dgm:t>
    </dgm:pt>
    <dgm:pt modelId="{97C3BEAC-62BF-924B-8C5F-5D2A9B3D2410}">
      <dgm:prSet custT="1"/>
      <dgm:spPr>
        <a:solidFill>
          <a:schemeClr val="accent1">
            <a:lumMod val="40000"/>
            <a:lumOff val="60000"/>
          </a:schemeClr>
        </a:solidFill>
      </dgm:spPr>
      <dgm:t>
        <a:bodyPr/>
        <a:lstStyle/>
        <a:p>
          <a:pPr rtl="0"/>
          <a:r>
            <a:rPr lang="en-US" sz="1600" cap="none" smtClean="0">
              <a:hlinkClick xmlns:r="http://schemas.openxmlformats.org/officeDocument/2006/relationships" r:id="rId1"/>
            </a:rPr>
            <a:t>IPCC Website</a:t>
          </a:r>
          <a:r>
            <a:rPr lang="en-US" sz="1600" cap="none" smtClean="0"/>
            <a:t> </a:t>
          </a:r>
          <a:endParaRPr lang="en-US" sz="1600" cap="none" dirty="0"/>
        </a:p>
      </dgm:t>
    </dgm:pt>
    <dgm:pt modelId="{58AC079D-23FF-734E-B97F-8A7D68516C77}" type="parTrans" cxnId="{EC814191-4A4B-114E-BAA3-588E9773D1F3}">
      <dgm:prSet/>
      <dgm:spPr/>
      <dgm:t>
        <a:bodyPr/>
        <a:lstStyle/>
        <a:p>
          <a:endParaRPr lang="en-US" sz="1600"/>
        </a:p>
      </dgm:t>
    </dgm:pt>
    <dgm:pt modelId="{2FE8039A-FD3E-0044-B2D6-6A901F2A155C}" type="sibTrans" cxnId="{EC814191-4A4B-114E-BAA3-588E9773D1F3}">
      <dgm:prSet/>
      <dgm:spPr/>
      <dgm:t>
        <a:bodyPr/>
        <a:lstStyle/>
        <a:p>
          <a:endParaRPr lang="en-US" sz="1600"/>
        </a:p>
      </dgm:t>
    </dgm:pt>
    <dgm:pt modelId="{C653BCAF-0998-3146-9B64-6C6C7BC3A72C}">
      <dgm:prSet custT="1"/>
      <dgm:spPr>
        <a:solidFill>
          <a:schemeClr val="accent1">
            <a:lumMod val="40000"/>
            <a:lumOff val="60000"/>
          </a:schemeClr>
        </a:solidFill>
      </dgm:spPr>
      <dgm:t>
        <a:bodyPr/>
        <a:lstStyle/>
        <a:p>
          <a:pPr rtl="0"/>
          <a:r>
            <a:rPr lang="en-US" sz="1600" cap="none" baseline="0" smtClean="0">
              <a:solidFill>
                <a:srgbClr val="000000"/>
              </a:solidFill>
              <a:hlinkClick xmlns:r="http://schemas.openxmlformats.org/officeDocument/2006/relationships" r:id="rId2"/>
            </a:rPr>
            <a:t>WMO Climate Pages</a:t>
          </a:r>
          <a:endParaRPr lang="en-US" sz="1600" cap="none" baseline="0" dirty="0"/>
        </a:p>
      </dgm:t>
    </dgm:pt>
    <dgm:pt modelId="{14F07DFE-350F-9F41-887B-884398277F42}" type="parTrans" cxnId="{E6AABC80-F2BC-C443-9A7F-325EE1CE5CD0}">
      <dgm:prSet/>
      <dgm:spPr/>
      <dgm:t>
        <a:bodyPr/>
        <a:lstStyle/>
        <a:p>
          <a:endParaRPr lang="en-US" sz="1600"/>
        </a:p>
      </dgm:t>
    </dgm:pt>
    <dgm:pt modelId="{7B32E88E-308D-1740-BC84-2FC28A9EE8DC}" type="sibTrans" cxnId="{E6AABC80-F2BC-C443-9A7F-325EE1CE5CD0}">
      <dgm:prSet/>
      <dgm:spPr/>
      <dgm:t>
        <a:bodyPr/>
        <a:lstStyle/>
        <a:p>
          <a:endParaRPr lang="en-US" sz="1600"/>
        </a:p>
      </dgm:t>
    </dgm:pt>
    <dgm:pt modelId="{A885E5FE-D9CA-044C-8A8E-2ED7268901D4}">
      <dgm:prSet custT="1"/>
      <dgm:spPr>
        <a:solidFill>
          <a:schemeClr val="accent1">
            <a:lumMod val="40000"/>
            <a:lumOff val="6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cap="none" baseline="0" smtClean="0">
              <a:solidFill>
                <a:srgbClr val="000000"/>
              </a:solidFill>
              <a:hlinkClick xmlns:r="http://schemas.openxmlformats.org/officeDocument/2006/relationships" r:id="rId3"/>
            </a:rPr>
            <a:t>Global Framework For Climate Services (GFCs)</a:t>
          </a:r>
          <a:endParaRPr lang="en-US" sz="1600" cap="none" baseline="0" smtClean="0"/>
        </a:p>
      </dgm:t>
    </dgm:pt>
    <dgm:pt modelId="{44E956D6-1551-8746-ABCE-C1CCBEED1F8B}" type="parTrans" cxnId="{A91B4917-3454-3B44-BACA-C43D12AA6B5E}">
      <dgm:prSet/>
      <dgm:spPr/>
      <dgm:t>
        <a:bodyPr/>
        <a:lstStyle/>
        <a:p>
          <a:endParaRPr lang="en-US" sz="1600"/>
        </a:p>
      </dgm:t>
    </dgm:pt>
    <dgm:pt modelId="{7EAB6A90-9D34-644F-836A-57913433BDA0}" type="sibTrans" cxnId="{A91B4917-3454-3B44-BACA-C43D12AA6B5E}">
      <dgm:prSet/>
      <dgm:spPr/>
      <dgm:t>
        <a:bodyPr/>
        <a:lstStyle/>
        <a:p>
          <a:endParaRPr lang="en-US" sz="1600"/>
        </a:p>
      </dgm:t>
    </dgm:pt>
    <dgm:pt modelId="{FFB54EE2-E1C2-6C42-AC75-688404B9C9D1}">
      <dgm:prSet custT="1"/>
      <dgm:spPr>
        <a:solidFill>
          <a:schemeClr val="accent1">
            <a:lumMod val="40000"/>
            <a:lumOff val="60000"/>
          </a:schemeClr>
        </a:solidFill>
      </dgm:spPr>
      <dgm:t>
        <a:bodyPr/>
        <a:lstStyle/>
        <a:p>
          <a:pPr rtl="0"/>
          <a:r>
            <a:rPr lang="en-GB" sz="1600" cap="none" baseline="0" dirty="0" smtClean="0">
              <a:hlinkClick xmlns:r="http://schemas.openxmlformats.org/officeDocument/2006/relationships" r:id="rId4"/>
            </a:rPr>
            <a:t>World Climate Programme (WCP)</a:t>
          </a:r>
          <a:endParaRPr lang="en-GB" sz="1600" cap="none" baseline="0" dirty="0"/>
        </a:p>
      </dgm:t>
    </dgm:pt>
    <dgm:pt modelId="{367D58DA-5E2C-E947-9AF7-D55FB8007C3E}" type="parTrans" cxnId="{6D0456DC-AD53-0849-81E1-515A58735456}">
      <dgm:prSet/>
      <dgm:spPr/>
      <dgm:t>
        <a:bodyPr/>
        <a:lstStyle/>
        <a:p>
          <a:endParaRPr lang="en-US" sz="1600"/>
        </a:p>
      </dgm:t>
    </dgm:pt>
    <dgm:pt modelId="{A003E655-9626-2E48-80A4-7D71FDF3EA48}" type="sibTrans" cxnId="{6D0456DC-AD53-0849-81E1-515A58735456}">
      <dgm:prSet/>
      <dgm:spPr/>
      <dgm:t>
        <a:bodyPr/>
        <a:lstStyle/>
        <a:p>
          <a:endParaRPr lang="en-US" sz="1600"/>
        </a:p>
      </dgm:t>
    </dgm:pt>
    <dgm:pt modelId="{41F28886-746E-9C4F-A14A-0F682BAE1EE9}">
      <dgm:prSet custT="1"/>
      <dgm:spPr>
        <a:solidFill>
          <a:schemeClr val="accent1">
            <a:lumMod val="40000"/>
            <a:lumOff val="6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cap="none" baseline="0" smtClean="0">
              <a:hlinkClick xmlns:r="http://schemas.openxmlformats.org/officeDocument/2006/relationships" r:id="rId5"/>
            </a:rPr>
            <a:t>NCAR Community Data Portal</a:t>
          </a:r>
          <a:endParaRPr lang="en-US" sz="1600" cap="none" baseline="0" smtClean="0"/>
        </a:p>
      </dgm:t>
    </dgm:pt>
    <dgm:pt modelId="{62651197-4FEA-A844-A0B4-4617A1C41714}" type="parTrans" cxnId="{977A6229-D0C2-1E47-9265-5BBECACDC220}">
      <dgm:prSet/>
      <dgm:spPr/>
      <dgm:t>
        <a:bodyPr/>
        <a:lstStyle/>
        <a:p>
          <a:endParaRPr lang="en-US" sz="1600"/>
        </a:p>
      </dgm:t>
    </dgm:pt>
    <dgm:pt modelId="{6155830E-F671-A449-AC70-17FCF7F0CFA5}" type="sibTrans" cxnId="{977A6229-D0C2-1E47-9265-5BBECACDC220}">
      <dgm:prSet/>
      <dgm:spPr/>
      <dgm:t>
        <a:bodyPr/>
        <a:lstStyle/>
        <a:p>
          <a:endParaRPr lang="en-US" sz="1600"/>
        </a:p>
      </dgm:t>
    </dgm:pt>
    <dgm:pt modelId="{4007D876-9D72-F841-B39E-123B5B360663}">
      <dgm:prSet custT="1"/>
      <dgm:spPr>
        <a:solidFill>
          <a:schemeClr val="accent1">
            <a:lumMod val="40000"/>
            <a:lumOff val="6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cap="none" baseline="0" smtClean="0">
              <a:hlinkClick xmlns:r="http://schemas.openxmlformats.org/officeDocument/2006/relationships" r:id="rId6"/>
            </a:rPr>
            <a:t>World Bank Climate Change Knowledge Portal</a:t>
          </a:r>
          <a:endParaRPr lang="en-US" sz="1600" cap="none" baseline="0" smtClean="0"/>
        </a:p>
      </dgm:t>
    </dgm:pt>
    <dgm:pt modelId="{98B8E1E9-88B9-CC47-B25A-AFD472B75537}" type="parTrans" cxnId="{80C5AD1D-A95B-8B40-8AF5-D58517BCD286}">
      <dgm:prSet/>
      <dgm:spPr/>
      <dgm:t>
        <a:bodyPr/>
        <a:lstStyle/>
        <a:p>
          <a:endParaRPr lang="en-US" sz="1600"/>
        </a:p>
      </dgm:t>
    </dgm:pt>
    <dgm:pt modelId="{C674972F-6C96-9345-A102-B806B0B089CF}" type="sibTrans" cxnId="{80C5AD1D-A95B-8B40-8AF5-D58517BCD286}">
      <dgm:prSet/>
      <dgm:spPr/>
      <dgm:t>
        <a:bodyPr/>
        <a:lstStyle/>
        <a:p>
          <a:endParaRPr lang="en-US" sz="1600"/>
        </a:p>
      </dgm:t>
    </dgm:pt>
    <dgm:pt modelId="{9006852F-0880-264F-9157-56FA48650500}">
      <dgm:prSet custT="1"/>
      <dgm:spPr>
        <a:solidFill>
          <a:schemeClr val="accent1">
            <a:lumMod val="40000"/>
            <a:lumOff val="60000"/>
          </a:schemeClr>
        </a:solidFill>
      </dgm:spPr>
      <dgm:t>
        <a:bodyPr/>
        <a:lstStyle/>
        <a:p>
          <a:r>
            <a:rPr lang="en-US" sz="1600" cap="none" baseline="0" smtClean="0">
              <a:hlinkClick xmlns:r="http://schemas.openxmlformats.org/officeDocument/2006/relationships" r:id="rId7"/>
            </a:rPr>
            <a:t>NASA Global Climate Change</a:t>
          </a:r>
          <a:endParaRPr lang="en-US" sz="1600" cap="none" baseline="0" dirty="0"/>
        </a:p>
      </dgm:t>
    </dgm:pt>
    <dgm:pt modelId="{E49035BC-346C-734B-ADEC-8CF7D68901A0}" type="parTrans" cxnId="{76E0C46C-5E4F-4845-842E-CB5771E66663}">
      <dgm:prSet/>
      <dgm:spPr/>
      <dgm:t>
        <a:bodyPr/>
        <a:lstStyle/>
        <a:p>
          <a:endParaRPr lang="en-US" sz="1600"/>
        </a:p>
      </dgm:t>
    </dgm:pt>
    <dgm:pt modelId="{CB5C709F-64A4-BC42-B6A0-DD9CFB770F8B}" type="sibTrans" cxnId="{76E0C46C-5E4F-4845-842E-CB5771E66663}">
      <dgm:prSet/>
      <dgm:spPr/>
      <dgm:t>
        <a:bodyPr/>
        <a:lstStyle/>
        <a:p>
          <a:endParaRPr lang="en-US" sz="1600"/>
        </a:p>
      </dgm:t>
    </dgm:pt>
    <dgm:pt modelId="{C5C08406-E833-534B-B2D5-FA8A02B46C16}">
      <dgm:prSet custT="1"/>
      <dgm:spPr>
        <a:solidFill>
          <a:schemeClr val="accent1">
            <a:lumMod val="40000"/>
            <a:lumOff val="6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cap="none" baseline="0" smtClean="0">
              <a:solidFill>
                <a:srgbClr val="000000"/>
              </a:solidFill>
              <a:hlinkClick xmlns:r="http://schemas.openxmlformats.org/officeDocument/2006/relationships" r:id="rId8"/>
            </a:rPr>
            <a:t>ESA Climate Change Initiative</a:t>
          </a:r>
          <a:endParaRPr lang="en-US" sz="1600" cap="none" baseline="0" smtClean="0">
            <a:solidFill>
              <a:srgbClr val="000000"/>
            </a:solidFill>
          </a:endParaRPr>
        </a:p>
      </dgm:t>
    </dgm:pt>
    <dgm:pt modelId="{F95E5FBA-F457-8A42-B12A-D599C5F99325}" type="parTrans" cxnId="{577EA35F-FE59-7542-9647-F042B23A98C1}">
      <dgm:prSet/>
      <dgm:spPr/>
      <dgm:t>
        <a:bodyPr/>
        <a:lstStyle/>
        <a:p>
          <a:endParaRPr lang="en-US" sz="1600"/>
        </a:p>
      </dgm:t>
    </dgm:pt>
    <dgm:pt modelId="{6602D353-19BE-1B4D-B4EE-9C61A979C2DC}" type="sibTrans" cxnId="{577EA35F-FE59-7542-9647-F042B23A98C1}">
      <dgm:prSet/>
      <dgm:spPr/>
      <dgm:t>
        <a:bodyPr/>
        <a:lstStyle/>
        <a:p>
          <a:endParaRPr lang="en-US" sz="1600"/>
        </a:p>
      </dgm:t>
    </dgm:pt>
    <dgm:pt modelId="{1DACDD2C-DA84-5540-ACD6-DE24931DF387}">
      <dgm:prSet custT="1"/>
      <dgm:spPr>
        <a:solidFill>
          <a:schemeClr val="accent1">
            <a:lumMod val="40000"/>
            <a:lumOff val="6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cap="none" baseline="0" smtClean="0">
              <a:solidFill>
                <a:srgbClr val="000000"/>
              </a:solidFill>
              <a:hlinkClick xmlns:r="http://schemas.openxmlformats.org/officeDocument/2006/relationships" r:id="rId9"/>
            </a:rPr>
            <a:t>Max Planck: The Atmosphere in the Earth System</a:t>
          </a:r>
          <a:endParaRPr lang="en-US" sz="1600" cap="none" baseline="0" smtClean="0">
            <a:solidFill>
              <a:srgbClr val="000000"/>
            </a:solidFill>
          </a:endParaRPr>
        </a:p>
      </dgm:t>
    </dgm:pt>
    <dgm:pt modelId="{463522A1-6470-A04E-8ACD-71C3DB434152}" type="parTrans" cxnId="{32C48A71-5D41-7149-9B0F-3D682BD49718}">
      <dgm:prSet/>
      <dgm:spPr/>
      <dgm:t>
        <a:bodyPr/>
        <a:lstStyle/>
        <a:p>
          <a:endParaRPr lang="en-US" sz="1600"/>
        </a:p>
      </dgm:t>
    </dgm:pt>
    <dgm:pt modelId="{E03A0E3E-42A4-A14B-A4C6-79AC34A1815A}" type="sibTrans" cxnId="{32C48A71-5D41-7149-9B0F-3D682BD49718}">
      <dgm:prSet/>
      <dgm:spPr/>
      <dgm:t>
        <a:bodyPr/>
        <a:lstStyle/>
        <a:p>
          <a:endParaRPr lang="en-US" sz="1600"/>
        </a:p>
      </dgm:t>
    </dgm:pt>
    <dgm:pt modelId="{12BBAA03-6A91-2B4C-9ECD-4392487EF373}">
      <dgm:prSet custT="1"/>
      <dgm:spPr>
        <a:solidFill>
          <a:schemeClr val="accent1">
            <a:lumMod val="40000"/>
            <a:lumOff val="60000"/>
          </a:schemeClr>
        </a:solidFill>
      </dgm:spPr>
      <dgm:t>
        <a:bodyPr/>
        <a:lstStyle/>
        <a:p>
          <a:r>
            <a:rPr lang="en-US" sz="1600" cap="none" baseline="0" dirty="0" smtClean="0">
              <a:hlinkClick xmlns:r="http://schemas.openxmlformats.org/officeDocument/2006/relationships" r:id="rId10"/>
            </a:rPr>
            <a:t>The Guardian Climate Change Pages</a:t>
          </a:r>
          <a:endParaRPr lang="en-US" sz="1600" cap="none" baseline="0" dirty="0"/>
        </a:p>
      </dgm:t>
    </dgm:pt>
    <dgm:pt modelId="{9E8C9745-E4F1-2443-9FF2-2F62A00E9A6C}" type="parTrans" cxnId="{70A55A4A-F52D-954B-83A5-DB36F72D3F7F}">
      <dgm:prSet/>
      <dgm:spPr/>
      <dgm:t>
        <a:bodyPr/>
        <a:lstStyle/>
        <a:p>
          <a:endParaRPr lang="fr-CH" sz="1600"/>
        </a:p>
      </dgm:t>
    </dgm:pt>
    <dgm:pt modelId="{EA924DFE-3304-4F40-A434-89B9FA01F27B}" type="sibTrans" cxnId="{70A55A4A-F52D-954B-83A5-DB36F72D3F7F}">
      <dgm:prSet/>
      <dgm:spPr/>
      <dgm:t>
        <a:bodyPr/>
        <a:lstStyle/>
        <a:p>
          <a:endParaRPr lang="fr-CH" sz="1600"/>
        </a:p>
      </dgm:t>
    </dgm:pt>
    <dgm:pt modelId="{48DF6790-8CB4-44D8-8D16-CD4F7A520CA9}">
      <dgm:prSet custT="1"/>
      <dgm:spPr>
        <a:solidFill>
          <a:schemeClr val="accent1">
            <a:lumMod val="40000"/>
            <a:lumOff val="60000"/>
          </a:schemeClr>
        </a:solidFill>
      </dgm:spPr>
      <dgm:t>
        <a:bodyPr/>
        <a:lstStyle/>
        <a:p>
          <a:r>
            <a:rPr lang="en-US" sz="1600" cap="none" baseline="0" smtClean="0">
              <a:hlinkClick xmlns:r="http://schemas.openxmlformats.org/officeDocument/2006/relationships" r:id="rId11"/>
            </a:rPr>
            <a:t>The National Geographic - Global Warming</a:t>
          </a:r>
          <a:endParaRPr lang="en-US" sz="1600" cap="none" baseline="0" dirty="0"/>
        </a:p>
      </dgm:t>
    </dgm:pt>
    <dgm:pt modelId="{E3FFC6BC-3495-485C-B75E-7C3532749A08}" type="parTrans" cxnId="{63FF2039-55DD-4FE3-8054-79C8906A7228}">
      <dgm:prSet/>
      <dgm:spPr/>
      <dgm:t>
        <a:bodyPr/>
        <a:lstStyle/>
        <a:p>
          <a:endParaRPr lang="en-GB" sz="1600"/>
        </a:p>
      </dgm:t>
    </dgm:pt>
    <dgm:pt modelId="{45771024-FBBF-45E4-B549-BFD549CC5008}" type="sibTrans" cxnId="{63FF2039-55DD-4FE3-8054-79C8906A7228}">
      <dgm:prSet/>
      <dgm:spPr/>
      <dgm:t>
        <a:bodyPr/>
        <a:lstStyle/>
        <a:p>
          <a:endParaRPr lang="en-GB" sz="1600"/>
        </a:p>
      </dgm:t>
    </dgm:pt>
    <dgm:pt modelId="{091C0D49-CDEA-4CC8-98B0-D7F164838944}">
      <dgm:prSet custT="1"/>
      <dgm:spPr>
        <a:solidFill>
          <a:schemeClr val="accent1">
            <a:lumMod val="40000"/>
            <a:lumOff val="60000"/>
          </a:schemeClr>
        </a:solidFill>
      </dgm:spPr>
      <dgm:t>
        <a:bodyPr/>
        <a:lstStyle/>
        <a:p>
          <a:r>
            <a:rPr lang="en-US" sz="1600" cap="none" baseline="0" smtClean="0">
              <a:hlinkClick xmlns:r="http://schemas.openxmlformats.org/officeDocument/2006/relationships" r:id="rId12"/>
            </a:rPr>
            <a:t>UN CC:Learn</a:t>
          </a:r>
          <a:endParaRPr lang="en-US" sz="1600" cap="none" baseline="0" dirty="0"/>
        </a:p>
      </dgm:t>
    </dgm:pt>
    <dgm:pt modelId="{CFCB9BD0-B1A3-4A9C-9DD4-22687009F6CF}" type="parTrans" cxnId="{9DEE7D47-5785-4138-A69D-F105A9907569}">
      <dgm:prSet/>
      <dgm:spPr/>
      <dgm:t>
        <a:bodyPr/>
        <a:lstStyle/>
        <a:p>
          <a:endParaRPr lang="en-GB" sz="1600"/>
        </a:p>
      </dgm:t>
    </dgm:pt>
    <dgm:pt modelId="{8F1EDCE0-E66D-4DC3-BE04-699577B08202}" type="sibTrans" cxnId="{9DEE7D47-5785-4138-A69D-F105A9907569}">
      <dgm:prSet/>
      <dgm:spPr/>
      <dgm:t>
        <a:bodyPr/>
        <a:lstStyle/>
        <a:p>
          <a:endParaRPr lang="en-GB" sz="1600"/>
        </a:p>
      </dgm:t>
    </dgm:pt>
    <dgm:pt modelId="{039BAF49-0B21-6F47-B5C7-4223AFE146F7}" type="pres">
      <dgm:prSet presAssocID="{46B49013-7BA5-9849-AFEE-83E0412B32BC}" presName="diagram" presStyleCnt="0">
        <dgm:presLayoutVars>
          <dgm:dir/>
          <dgm:resizeHandles val="exact"/>
        </dgm:presLayoutVars>
      </dgm:prSet>
      <dgm:spPr/>
      <dgm:t>
        <a:bodyPr/>
        <a:lstStyle/>
        <a:p>
          <a:endParaRPr lang="en-US"/>
        </a:p>
      </dgm:t>
    </dgm:pt>
    <dgm:pt modelId="{357BF14A-7D81-A74C-9B5B-815743758A12}" type="pres">
      <dgm:prSet presAssocID="{97C3BEAC-62BF-924B-8C5F-5D2A9B3D2410}" presName="node" presStyleLbl="node1" presStyleIdx="0" presStyleCnt="12">
        <dgm:presLayoutVars>
          <dgm:bulletEnabled val="1"/>
        </dgm:presLayoutVars>
      </dgm:prSet>
      <dgm:spPr/>
      <dgm:t>
        <a:bodyPr/>
        <a:lstStyle/>
        <a:p>
          <a:endParaRPr lang="en-US"/>
        </a:p>
      </dgm:t>
    </dgm:pt>
    <dgm:pt modelId="{2D39AEA8-49C3-D146-B087-4254FB9B3A81}" type="pres">
      <dgm:prSet presAssocID="{2FE8039A-FD3E-0044-B2D6-6A901F2A155C}" presName="sibTrans" presStyleCnt="0"/>
      <dgm:spPr/>
    </dgm:pt>
    <dgm:pt modelId="{CD2DA3C2-5308-5A40-AD8B-E5993723EB27}" type="pres">
      <dgm:prSet presAssocID="{C653BCAF-0998-3146-9B64-6C6C7BC3A72C}" presName="node" presStyleLbl="node1" presStyleIdx="1" presStyleCnt="12">
        <dgm:presLayoutVars>
          <dgm:bulletEnabled val="1"/>
        </dgm:presLayoutVars>
      </dgm:prSet>
      <dgm:spPr/>
      <dgm:t>
        <a:bodyPr/>
        <a:lstStyle/>
        <a:p>
          <a:endParaRPr lang="en-US"/>
        </a:p>
      </dgm:t>
    </dgm:pt>
    <dgm:pt modelId="{FE3B2E81-02A8-C54D-9FF3-DC42F9607422}" type="pres">
      <dgm:prSet presAssocID="{7B32E88E-308D-1740-BC84-2FC28A9EE8DC}" presName="sibTrans" presStyleCnt="0"/>
      <dgm:spPr/>
    </dgm:pt>
    <dgm:pt modelId="{44FE4BE0-8266-8640-A75D-FBF51CC7B5EB}" type="pres">
      <dgm:prSet presAssocID="{A885E5FE-D9CA-044C-8A8E-2ED7268901D4}" presName="node" presStyleLbl="node1" presStyleIdx="2" presStyleCnt="12">
        <dgm:presLayoutVars>
          <dgm:bulletEnabled val="1"/>
        </dgm:presLayoutVars>
      </dgm:prSet>
      <dgm:spPr/>
      <dgm:t>
        <a:bodyPr/>
        <a:lstStyle/>
        <a:p>
          <a:endParaRPr lang="en-US"/>
        </a:p>
      </dgm:t>
    </dgm:pt>
    <dgm:pt modelId="{4817A20F-E435-FF42-B77F-0DD4E5FBCD16}" type="pres">
      <dgm:prSet presAssocID="{7EAB6A90-9D34-644F-836A-57913433BDA0}" presName="sibTrans" presStyleCnt="0"/>
      <dgm:spPr/>
    </dgm:pt>
    <dgm:pt modelId="{3442AC99-A0C3-FC48-A69E-961FB55FFD51}" type="pres">
      <dgm:prSet presAssocID="{FFB54EE2-E1C2-6C42-AC75-688404B9C9D1}" presName="node" presStyleLbl="node1" presStyleIdx="3" presStyleCnt="12">
        <dgm:presLayoutVars>
          <dgm:bulletEnabled val="1"/>
        </dgm:presLayoutVars>
      </dgm:prSet>
      <dgm:spPr/>
      <dgm:t>
        <a:bodyPr/>
        <a:lstStyle/>
        <a:p>
          <a:endParaRPr lang="en-US"/>
        </a:p>
      </dgm:t>
    </dgm:pt>
    <dgm:pt modelId="{E3D29FD4-4CF9-0646-AE36-BF8AB24ADBBD}" type="pres">
      <dgm:prSet presAssocID="{A003E655-9626-2E48-80A4-7D71FDF3EA48}" presName="sibTrans" presStyleCnt="0"/>
      <dgm:spPr/>
    </dgm:pt>
    <dgm:pt modelId="{7FE8D0C0-4520-2440-9F55-12C7A98DA921}" type="pres">
      <dgm:prSet presAssocID="{4007D876-9D72-F841-B39E-123B5B360663}" presName="node" presStyleLbl="node1" presStyleIdx="4" presStyleCnt="12">
        <dgm:presLayoutVars>
          <dgm:bulletEnabled val="1"/>
        </dgm:presLayoutVars>
      </dgm:prSet>
      <dgm:spPr/>
      <dgm:t>
        <a:bodyPr/>
        <a:lstStyle/>
        <a:p>
          <a:endParaRPr lang="en-US"/>
        </a:p>
      </dgm:t>
    </dgm:pt>
    <dgm:pt modelId="{C4929816-40FF-E64F-8717-1E541F1042ED}" type="pres">
      <dgm:prSet presAssocID="{C674972F-6C96-9345-A102-B806B0B089CF}" presName="sibTrans" presStyleCnt="0"/>
      <dgm:spPr/>
    </dgm:pt>
    <dgm:pt modelId="{91FC1E51-4D56-3D40-9F9A-FA6CAAB26ACF}" type="pres">
      <dgm:prSet presAssocID="{9006852F-0880-264F-9157-56FA48650500}" presName="node" presStyleLbl="node1" presStyleIdx="5" presStyleCnt="12">
        <dgm:presLayoutVars>
          <dgm:bulletEnabled val="1"/>
        </dgm:presLayoutVars>
      </dgm:prSet>
      <dgm:spPr/>
      <dgm:t>
        <a:bodyPr/>
        <a:lstStyle/>
        <a:p>
          <a:endParaRPr lang="en-US"/>
        </a:p>
      </dgm:t>
    </dgm:pt>
    <dgm:pt modelId="{30AA7D40-50C4-334E-ACDB-2BBE8B02472C}" type="pres">
      <dgm:prSet presAssocID="{CB5C709F-64A4-BC42-B6A0-DD9CFB770F8B}" presName="sibTrans" presStyleCnt="0"/>
      <dgm:spPr/>
    </dgm:pt>
    <dgm:pt modelId="{1B730879-72BB-1E41-A4C6-7F2F585E96E1}" type="pres">
      <dgm:prSet presAssocID="{C5C08406-E833-534B-B2D5-FA8A02B46C16}" presName="node" presStyleLbl="node1" presStyleIdx="6" presStyleCnt="12">
        <dgm:presLayoutVars>
          <dgm:bulletEnabled val="1"/>
        </dgm:presLayoutVars>
      </dgm:prSet>
      <dgm:spPr/>
      <dgm:t>
        <a:bodyPr/>
        <a:lstStyle/>
        <a:p>
          <a:endParaRPr lang="en-US"/>
        </a:p>
      </dgm:t>
    </dgm:pt>
    <dgm:pt modelId="{3E9C5E5E-32B2-1343-BEF8-7974BDA2BC3D}" type="pres">
      <dgm:prSet presAssocID="{6602D353-19BE-1B4D-B4EE-9C61A979C2DC}" presName="sibTrans" presStyleCnt="0"/>
      <dgm:spPr/>
    </dgm:pt>
    <dgm:pt modelId="{D40C5EBB-F975-6348-BB4A-93DA5F29C3D7}" type="pres">
      <dgm:prSet presAssocID="{41F28886-746E-9C4F-A14A-0F682BAE1EE9}" presName="node" presStyleLbl="node1" presStyleIdx="7" presStyleCnt="12">
        <dgm:presLayoutVars>
          <dgm:bulletEnabled val="1"/>
        </dgm:presLayoutVars>
      </dgm:prSet>
      <dgm:spPr/>
      <dgm:t>
        <a:bodyPr/>
        <a:lstStyle/>
        <a:p>
          <a:endParaRPr lang="en-US"/>
        </a:p>
      </dgm:t>
    </dgm:pt>
    <dgm:pt modelId="{6180912D-D481-4E4F-A8B9-EC85F4A251D4}" type="pres">
      <dgm:prSet presAssocID="{6155830E-F671-A449-AC70-17FCF7F0CFA5}" presName="sibTrans" presStyleCnt="0"/>
      <dgm:spPr/>
    </dgm:pt>
    <dgm:pt modelId="{032E30B8-6FEA-A54E-B69C-89F79002FC5F}" type="pres">
      <dgm:prSet presAssocID="{1DACDD2C-DA84-5540-ACD6-DE24931DF387}" presName="node" presStyleLbl="node1" presStyleIdx="8" presStyleCnt="12">
        <dgm:presLayoutVars>
          <dgm:bulletEnabled val="1"/>
        </dgm:presLayoutVars>
      </dgm:prSet>
      <dgm:spPr/>
      <dgm:t>
        <a:bodyPr/>
        <a:lstStyle/>
        <a:p>
          <a:endParaRPr lang="en-US"/>
        </a:p>
      </dgm:t>
    </dgm:pt>
    <dgm:pt modelId="{6B2424CE-E48A-A445-867E-E017DBCF614E}" type="pres">
      <dgm:prSet presAssocID="{E03A0E3E-42A4-A14B-A4C6-79AC34A1815A}" presName="sibTrans" presStyleCnt="0"/>
      <dgm:spPr/>
    </dgm:pt>
    <dgm:pt modelId="{36A2B972-515D-A54E-B437-7C031FA7036F}" type="pres">
      <dgm:prSet presAssocID="{12BBAA03-6A91-2B4C-9ECD-4392487EF373}" presName="node" presStyleLbl="node1" presStyleIdx="9" presStyleCnt="12">
        <dgm:presLayoutVars>
          <dgm:bulletEnabled val="1"/>
        </dgm:presLayoutVars>
      </dgm:prSet>
      <dgm:spPr/>
      <dgm:t>
        <a:bodyPr/>
        <a:lstStyle/>
        <a:p>
          <a:endParaRPr lang="en-US"/>
        </a:p>
      </dgm:t>
    </dgm:pt>
    <dgm:pt modelId="{312F26C3-F269-4F30-9058-E7FFF41D09A4}" type="pres">
      <dgm:prSet presAssocID="{EA924DFE-3304-4F40-A434-89B9FA01F27B}" presName="sibTrans" presStyleCnt="0"/>
      <dgm:spPr/>
    </dgm:pt>
    <dgm:pt modelId="{869F7ED1-EAFB-4F88-9BFB-1251135F4E6E}" type="pres">
      <dgm:prSet presAssocID="{48DF6790-8CB4-44D8-8D16-CD4F7A520CA9}" presName="node" presStyleLbl="node1" presStyleIdx="10" presStyleCnt="12">
        <dgm:presLayoutVars>
          <dgm:bulletEnabled val="1"/>
        </dgm:presLayoutVars>
      </dgm:prSet>
      <dgm:spPr/>
      <dgm:t>
        <a:bodyPr/>
        <a:lstStyle/>
        <a:p>
          <a:endParaRPr lang="en-GB"/>
        </a:p>
      </dgm:t>
    </dgm:pt>
    <dgm:pt modelId="{1FC2D44A-0962-402D-A47C-A1153AAD3834}" type="pres">
      <dgm:prSet presAssocID="{45771024-FBBF-45E4-B549-BFD549CC5008}" presName="sibTrans" presStyleCnt="0"/>
      <dgm:spPr/>
    </dgm:pt>
    <dgm:pt modelId="{04DB6D32-C3FF-4E4C-8BA6-4722F727557B}" type="pres">
      <dgm:prSet presAssocID="{091C0D49-CDEA-4CC8-98B0-D7F164838944}" presName="node" presStyleLbl="node1" presStyleIdx="11" presStyleCnt="12">
        <dgm:presLayoutVars>
          <dgm:bulletEnabled val="1"/>
        </dgm:presLayoutVars>
      </dgm:prSet>
      <dgm:spPr/>
      <dgm:t>
        <a:bodyPr/>
        <a:lstStyle/>
        <a:p>
          <a:endParaRPr lang="en-GB"/>
        </a:p>
      </dgm:t>
    </dgm:pt>
  </dgm:ptLst>
  <dgm:cxnLst>
    <dgm:cxn modelId="{C9165564-0A61-448A-B047-67A88F68AC04}" type="presOf" srcId="{12BBAA03-6A91-2B4C-9ECD-4392487EF373}" destId="{36A2B972-515D-A54E-B437-7C031FA7036F}" srcOrd="0" destOrd="0" presId="urn:microsoft.com/office/officeart/2005/8/layout/default#6"/>
    <dgm:cxn modelId="{9DEE7D47-5785-4138-A69D-F105A9907569}" srcId="{46B49013-7BA5-9849-AFEE-83E0412B32BC}" destId="{091C0D49-CDEA-4CC8-98B0-D7F164838944}" srcOrd="11" destOrd="0" parTransId="{CFCB9BD0-B1A3-4A9C-9DD4-22687009F6CF}" sibTransId="{8F1EDCE0-E66D-4DC3-BE04-699577B08202}"/>
    <dgm:cxn modelId="{70A55A4A-F52D-954B-83A5-DB36F72D3F7F}" srcId="{46B49013-7BA5-9849-AFEE-83E0412B32BC}" destId="{12BBAA03-6A91-2B4C-9ECD-4392487EF373}" srcOrd="9" destOrd="0" parTransId="{9E8C9745-E4F1-2443-9FF2-2F62A00E9A6C}" sibTransId="{EA924DFE-3304-4F40-A434-89B9FA01F27B}"/>
    <dgm:cxn modelId="{80C5AD1D-A95B-8B40-8AF5-D58517BCD286}" srcId="{46B49013-7BA5-9849-AFEE-83E0412B32BC}" destId="{4007D876-9D72-F841-B39E-123B5B360663}" srcOrd="4" destOrd="0" parTransId="{98B8E1E9-88B9-CC47-B25A-AFD472B75537}" sibTransId="{C674972F-6C96-9345-A102-B806B0B089CF}"/>
    <dgm:cxn modelId="{AF52FC90-57B6-475D-A63F-527A7AD53691}" type="presOf" srcId="{41F28886-746E-9C4F-A14A-0F682BAE1EE9}" destId="{D40C5EBB-F975-6348-BB4A-93DA5F29C3D7}" srcOrd="0" destOrd="0" presId="urn:microsoft.com/office/officeart/2005/8/layout/default#6"/>
    <dgm:cxn modelId="{29919747-7047-4C41-888A-9AB0FE2C776E}" type="presOf" srcId="{46B49013-7BA5-9849-AFEE-83E0412B32BC}" destId="{039BAF49-0B21-6F47-B5C7-4223AFE146F7}" srcOrd="0" destOrd="0" presId="urn:microsoft.com/office/officeart/2005/8/layout/default#6"/>
    <dgm:cxn modelId="{76E0C46C-5E4F-4845-842E-CB5771E66663}" srcId="{46B49013-7BA5-9849-AFEE-83E0412B32BC}" destId="{9006852F-0880-264F-9157-56FA48650500}" srcOrd="5" destOrd="0" parTransId="{E49035BC-346C-734B-ADEC-8CF7D68901A0}" sibTransId="{CB5C709F-64A4-BC42-B6A0-DD9CFB770F8B}"/>
    <dgm:cxn modelId="{27C4B450-E2E7-43FC-A88C-8D193A613FFC}" type="presOf" srcId="{091C0D49-CDEA-4CC8-98B0-D7F164838944}" destId="{04DB6D32-C3FF-4E4C-8BA6-4722F727557B}" srcOrd="0" destOrd="0" presId="urn:microsoft.com/office/officeart/2005/8/layout/default#6"/>
    <dgm:cxn modelId="{32C48A71-5D41-7149-9B0F-3D682BD49718}" srcId="{46B49013-7BA5-9849-AFEE-83E0412B32BC}" destId="{1DACDD2C-DA84-5540-ACD6-DE24931DF387}" srcOrd="8" destOrd="0" parTransId="{463522A1-6470-A04E-8ACD-71C3DB434152}" sibTransId="{E03A0E3E-42A4-A14B-A4C6-79AC34A1815A}"/>
    <dgm:cxn modelId="{348A1AA0-19D1-4FA6-824A-455FDE45AFA3}" type="presOf" srcId="{FFB54EE2-E1C2-6C42-AC75-688404B9C9D1}" destId="{3442AC99-A0C3-FC48-A69E-961FB55FFD51}" srcOrd="0" destOrd="0" presId="urn:microsoft.com/office/officeart/2005/8/layout/default#6"/>
    <dgm:cxn modelId="{D955FEBF-C900-4F5B-AC41-29523A8A0B9E}" type="presOf" srcId="{4007D876-9D72-F841-B39E-123B5B360663}" destId="{7FE8D0C0-4520-2440-9F55-12C7A98DA921}" srcOrd="0" destOrd="0" presId="urn:microsoft.com/office/officeart/2005/8/layout/default#6"/>
    <dgm:cxn modelId="{6D0456DC-AD53-0849-81E1-515A58735456}" srcId="{46B49013-7BA5-9849-AFEE-83E0412B32BC}" destId="{FFB54EE2-E1C2-6C42-AC75-688404B9C9D1}" srcOrd="3" destOrd="0" parTransId="{367D58DA-5E2C-E947-9AF7-D55FB8007C3E}" sibTransId="{A003E655-9626-2E48-80A4-7D71FDF3EA48}"/>
    <dgm:cxn modelId="{0CF5EDC3-45EE-47C8-ACF6-D12B4D13E9BD}" type="presOf" srcId="{A885E5FE-D9CA-044C-8A8E-2ED7268901D4}" destId="{44FE4BE0-8266-8640-A75D-FBF51CC7B5EB}" srcOrd="0" destOrd="0" presId="urn:microsoft.com/office/officeart/2005/8/layout/default#6"/>
    <dgm:cxn modelId="{977A6229-D0C2-1E47-9265-5BBECACDC220}" srcId="{46B49013-7BA5-9849-AFEE-83E0412B32BC}" destId="{41F28886-746E-9C4F-A14A-0F682BAE1EE9}" srcOrd="7" destOrd="0" parTransId="{62651197-4FEA-A844-A0B4-4617A1C41714}" sibTransId="{6155830E-F671-A449-AC70-17FCF7F0CFA5}"/>
    <dgm:cxn modelId="{577EA35F-FE59-7542-9647-F042B23A98C1}" srcId="{46B49013-7BA5-9849-AFEE-83E0412B32BC}" destId="{C5C08406-E833-534B-B2D5-FA8A02B46C16}" srcOrd="6" destOrd="0" parTransId="{F95E5FBA-F457-8A42-B12A-D599C5F99325}" sibTransId="{6602D353-19BE-1B4D-B4EE-9C61A979C2DC}"/>
    <dgm:cxn modelId="{89CD124B-97F6-4542-8ED6-8AB239C59D1A}" type="presOf" srcId="{48DF6790-8CB4-44D8-8D16-CD4F7A520CA9}" destId="{869F7ED1-EAFB-4F88-9BFB-1251135F4E6E}" srcOrd="0" destOrd="0" presId="urn:microsoft.com/office/officeart/2005/8/layout/default#6"/>
    <dgm:cxn modelId="{51EBB2BE-6E9E-4DE3-B6B4-CFEC1DAD8FF2}" type="presOf" srcId="{97C3BEAC-62BF-924B-8C5F-5D2A9B3D2410}" destId="{357BF14A-7D81-A74C-9B5B-815743758A12}" srcOrd="0" destOrd="0" presId="urn:microsoft.com/office/officeart/2005/8/layout/default#6"/>
    <dgm:cxn modelId="{EC814191-4A4B-114E-BAA3-588E9773D1F3}" srcId="{46B49013-7BA5-9849-AFEE-83E0412B32BC}" destId="{97C3BEAC-62BF-924B-8C5F-5D2A9B3D2410}" srcOrd="0" destOrd="0" parTransId="{58AC079D-23FF-734E-B97F-8A7D68516C77}" sibTransId="{2FE8039A-FD3E-0044-B2D6-6A901F2A155C}"/>
    <dgm:cxn modelId="{A91B4917-3454-3B44-BACA-C43D12AA6B5E}" srcId="{46B49013-7BA5-9849-AFEE-83E0412B32BC}" destId="{A885E5FE-D9CA-044C-8A8E-2ED7268901D4}" srcOrd="2" destOrd="0" parTransId="{44E956D6-1551-8746-ABCE-C1CCBEED1F8B}" sibTransId="{7EAB6A90-9D34-644F-836A-57913433BDA0}"/>
    <dgm:cxn modelId="{E6AABC80-F2BC-C443-9A7F-325EE1CE5CD0}" srcId="{46B49013-7BA5-9849-AFEE-83E0412B32BC}" destId="{C653BCAF-0998-3146-9B64-6C6C7BC3A72C}" srcOrd="1" destOrd="0" parTransId="{14F07DFE-350F-9F41-887B-884398277F42}" sibTransId="{7B32E88E-308D-1740-BC84-2FC28A9EE8DC}"/>
    <dgm:cxn modelId="{14423E50-BE46-4E1A-BDD6-13373FD4AF29}" type="presOf" srcId="{1DACDD2C-DA84-5540-ACD6-DE24931DF387}" destId="{032E30B8-6FEA-A54E-B69C-89F79002FC5F}" srcOrd="0" destOrd="0" presId="urn:microsoft.com/office/officeart/2005/8/layout/default#6"/>
    <dgm:cxn modelId="{14A02134-EBA2-4015-9417-76DCB798C539}" type="presOf" srcId="{9006852F-0880-264F-9157-56FA48650500}" destId="{91FC1E51-4D56-3D40-9F9A-FA6CAAB26ACF}" srcOrd="0" destOrd="0" presId="urn:microsoft.com/office/officeart/2005/8/layout/default#6"/>
    <dgm:cxn modelId="{63FF2039-55DD-4FE3-8054-79C8906A7228}" srcId="{46B49013-7BA5-9849-AFEE-83E0412B32BC}" destId="{48DF6790-8CB4-44D8-8D16-CD4F7A520CA9}" srcOrd="10" destOrd="0" parTransId="{E3FFC6BC-3495-485C-B75E-7C3532749A08}" sibTransId="{45771024-FBBF-45E4-B549-BFD549CC5008}"/>
    <dgm:cxn modelId="{4D4D0034-A910-4D19-AC96-F0D057CB0956}" type="presOf" srcId="{C653BCAF-0998-3146-9B64-6C6C7BC3A72C}" destId="{CD2DA3C2-5308-5A40-AD8B-E5993723EB27}" srcOrd="0" destOrd="0" presId="urn:microsoft.com/office/officeart/2005/8/layout/default#6"/>
    <dgm:cxn modelId="{19C72D39-8959-4E73-B437-8D29BB17F2B9}" type="presOf" srcId="{C5C08406-E833-534B-B2D5-FA8A02B46C16}" destId="{1B730879-72BB-1E41-A4C6-7F2F585E96E1}" srcOrd="0" destOrd="0" presId="urn:microsoft.com/office/officeart/2005/8/layout/default#6"/>
    <dgm:cxn modelId="{4181058F-7338-4132-941A-8249FF5A235B}" type="presParOf" srcId="{039BAF49-0B21-6F47-B5C7-4223AFE146F7}" destId="{357BF14A-7D81-A74C-9B5B-815743758A12}" srcOrd="0" destOrd="0" presId="urn:microsoft.com/office/officeart/2005/8/layout/default#6"/>
    <dgm:cxn modelId="{873A0316-B19A-4514-8A04-84F48DBD28FC}" type="presParOf" srcId="{039BAF49-0B21-6F47-B5C7-4223AFE146F7}" destId="{2D39AEA8-49C3-D146-B087-4254FB9B3A81}" srcOrd="1" destOrd="0" presId="urn:microsoft.com/office/officeart/2005/8/layout/default#6"/>
    <dgm:cxn modelId="{EC0DF6DC-5088-4B6F-BA29-F25C1DE322A1}" type="presParOf" srcId="{039BAF49-0B21-6F47-B5C7-4223AFE146F7}" destId="{CD2DA3C2-5308-5A40-AD8B-E5993723EB27}" srcOrd="2" destOrd="0" presId="urn:microsoft.com/office/officeart/2005/8/layout/default#6"/>
    <dgm:cxn modelId="{06831DA4-C334-4B25-B31F-818B976E3F5B}" type="presParOf" srcId="{039BAF49-0B21-6F47-B5C7-4223AFE146F7}" destId="{FE3B2E81-02A8-C54D-9FF3-DC42F9607422}" srcOrd="3" destOrd="0" presId="urn:microsoft.com/office/officeart/2005/8/layout/default#6"/>
    <dgm:cxn modelId="{81B57D18-385E-458E-866E-1328C36F469C}" type="presParOf" srcId="{039BAF49-0B21-6F47-B5C7-4223AFE146F7}" destId="{44FE4BE0-8266-8640-A75D-FBF51CC7B5EB}" srcOrd="4" destOrd="0" presId="urn:microsoft.com/office/officeart/2005/8/layout/default#6"/>
    <dgm:cxn modelId="{8BACC185-E5A1-405E-8E62-B09BE70126F0}" type="presParOf" srcId="{039BAF49-0B21-6F47-B5C7-4223AFE146F7}" destId="{4817A20F-E435-FF42-B77F-0DD4E5FBCD16}" srcOrd="5" destOrd="0" presId="urn:microsoft.com/office/officeart/2005/8/layout/default#6"/>
    <dgm:cxn modelId="{B7B1E9B9-3AA1-4311-BF5C-974D158E4F3C}" type="presParOf" srcId="{039BAF49-0B21-6F47-B5C7-4223AFE146F7}" destId="{3442AC99-A0C3-FC48-A69E-961FB55FFD51}" srcOrd="6" destOrd="0" presId="urn:microsoft.com/office/officeart/2005/8/layout/default#6"/>
    <dgm:cxn modelId="{5BCEE26F-F64D-4A40-A455-D02866E1F685}" type="presParOf" srcId="{039BAF49-0B21-6F47-B5C7-4223AFE146F7}" destId="{E3D29FD4-4CF9-0646-AE36-BF8AB24ADBBD}" srcOrd="7" destOrd="0" presId="urn:microsoft.com/office/officeart/2005/8/layout/default#6"/>
    <dgm:cxn modelId="{5840B86C-FE44-4292-BCA0-65923A3BE8D1}" type="presParOf" srcId="{039BAF49-0B21-6F47-B5C7-4223AFE146F7}" destId="{7FE8D0C0-4520-2440-9F55-12C7A98DA921}" srcOrd="8" destOrd="0" presId="urn:microsoft.com/office/officeart/2005/8/layout/default#6"/>
    <dgm:cxn modelId="{6F30B93D-8DFE-4B71-BA8D-9E935FA1D9B9}" type="presParOf" srcId="{039BAF49-0B21-6F47-B5C7-4223AFE146F7}" destId="{C4929816-40FF-E64F-8717-1E541F1042ED}" srcOrd="9" destOrd="0" presId="urn:microsoft.com/office/officeart/2005/8/layout/default#6"/>
    <dgm:cxn modelId="{C139E7BB-E35A-49E5-BA75-804A05D48125}" type="presParOf" srcId="{039BAF49-0B21-6F47-B5C7-4223AFE146F7}" destId="{91FC1E51-4D56-3D40-9F9A-FA6CAAB26ACF}" srcOrd="10" destOrd="0" presId="urn:microsoft.com/office/officeart/2005/8/layout/default#6"/>
    <dgm:cxn modelId="{A334C42C-DE13-4C0C-BF4E-A613EB658AE4}" type="presParOf" srcId="{039BAF49-0B21-6F47-B5C7-4223AFE146F7}" destId="{30AA7D40-50C4-334E-ACDB-2BBE8B02472C}" srcOrd="11" destOrd="0" presId="urn:microsoft.com/office/officeart/2005/8/layout/default#6"/>
    <dgm:cxn modelId="{297D95EE-B263-463B-B387-3238D60CC40C}" type="presParOf" srcId="{039BAF49-0B21-6F47-B5C7-4223AFE146F7}" destId="{1B730879-72BB-1E41-A4C6-7F2F585E96E1}" srcOrd="12" destOrd="0" presId="urn:microsoft.com/office/officeart/2005/8/layout/default#6"/>
    <dgm:cxn modelId="{08CEA461-6AF2-424D-9454-787B33C7EC7A}" type="presParOf" srcId="{039BAF49-0B21-6F47-B5C7-4223AFE146F7}" destId="{3E9C5E5E-32B2-1343-BEF8-7974BDA2BC3D}" srcOrd="13" destOrd="0" presId="urn:microsoft.com/office/officeart/2005/8/layout/default#6"/>
    <dgm:cxn modelId="{37DB7763-BFC8-42DC-BDF0-2EA395105CF1}" type="presParOf" srcId="{039BAF49-0B21-6F47-B5C7-4223AFE146F7}" destId="{D40C5EBB-F975-6348-BB4A-93DA5F29C3D7}" srcOrd="14" destOrd="0" presId="urn:microsoft.com/office/officeart/2005/8/layout/default#6"/>
    <dgm:cxn modelId="{33C23CBB-2D28-4152-8160-FA9AF6B73D2C}" type="presParOf" srcId="{039BAF49-0B21-6F47-B5C7-4223AFE146F7}" destId="{6180912D-D481-4E4F-A8B9-EC85F4A251D4}" srcOrd="15" destOrd="0" presId="urn:microsoft.com/office/officeart/2005/8/layout/default#6"/>
    <dgm:cxn modelId="{8901128D-10D9-47A5-897B-307817A3B186}" type="presParOf" srcId="{039BAF49-0B21-6F47-B5C7-4223AFE146F7}" destId="{032E30B8-6FEA-A54E-B69C-89F79002FC5F}" srcOrd="16" destOrd="0" presId="urn:microsoft.com/office/officeart/2005/8/layout/default#6"/>
    <dgm:cxn modelId="{B2F1062A-3575-42C0-874A-A3664EA4723E}" type="presParOf" srcId="{039BAF49-0B21-6F47-B5C7-4223AFE146F7}" destId="{6B2424CE-E48A-A445-867E-E017DBCF614E}" srcOrd="17" destOrd="0" presId="urn:microsoft.com/office/officeart/2005/8/layout/default#6"/>
    <dgm:cxn modelId="{57B0B9FD-E985-4F6C-94E5-9F42B5395C84}" type="presParOf" srcId="{039BAF49-0B21-6F47-B5C7-4223AFE146F7}" destId="{36A2B972-515D-A54E-B437-7C031FA7036F}" srcOrd="18" destOrd="0" presId="urn:microsoft.com/office/officeart/2005/8/layout/default#6"/>
    <dgm:cxn modelId="{AC3003B2-2DF9-418A-9F7B-9297212C8866}" type="presParOf" srcId="{039BAF49-0B21-6F47-B5C7-4223AFE146F7}" destId="{312F26C3-F269-4F30-9058-E7FFF41D09A4}" srcOrd="19" destOrd="0" presId="urn:microsoft.com/office/officeart/2005/8/layout/default#6"/>
    <dgm:cxn modelId="{BBD684F6-7694-498F-8578-BB7695A78A31}" type="presParOf" srcId="{039BAF49-0B21-6F47-B5C7-4223AFE146F7}" destId="{869F7ED1-EAFB-4F88-9BFB-1251135F4E6E}" srcOrd="20" destOrd="0" presId="urn:microsoft.com/office/officeart/2005/8/layout/default#6"/>
    <dgm:cxn modelId="{B14D375F-DB95-4AA6-A1A8-27045D3322E6}" type="presParOf" srcId="{039BAF49-0B21-6F47-B5C7-4223AFE146F7}" destId="{1FC2D44A-0962-402D-A47C-A1153AAD3834}" srcOrd="21" destOrd="0" presId="urn:microsoft.com/office/officeart/2005/8/layout/default#6"/>
    <dgm:cxn modelId="{BF759B73-0011-4BFD-9537-954994A2A817}" type="presParOf" srcId="{039BAF49-0B21-6F47-B5C7-4223AFE146F7}" destId="{04DB6D32-C3FF-4E4C-8BA6-4722F727557B}" srcOrd="22"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BF14A-7D81-A74C-9B5B-815743758A12}">
      <dsp:nvSpPr>
        <dsp:cNvPr id="0" name=""/>
        <dsp:cNvSpPr/>
      </dsp:nvSpPr>
      <dsp:spPr>
        <a:xfrm>
          <a:off x="2388" y="429071"/>
          <a:ext cx="1895028" cy="1137017"/>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cap="none" smtClean="0">
              <a:hlinkClick xmlns:r="http://schemas.openxmlformats.org/officeDocument/2006/relationships" r:id="rId1"/>
            </a:rPr>
            <a:t>IPCC Website</a:t>
          </a:r>
          <a:r>
            <a:rPr lang="en-US" sz="1600" kern="1200" cap="none" smtClean="0"/>
            <a:t> </a:t>
          </a:r>
          <a:endParaRPr lang="en-US" sz="1600" kern="1200" cap="none" dirty="0"/>
        </a:p>
      </dsp:txBody>
      <dsp:txXfrm>
        <a:off x="2388" y="429071"/>
        <a:ext cx="1895028" cy="1137017"/>
      </dsp:txXfrm>
    </dsp:sp>
    <dsp:sp modelId="{CD2DA3C2-5308-5A40-AD8B-E5993723EB27}">
      <dsp:nvSpPr>
        <dsp:cNvPr id="0" name=""/>
        <dsp:cNvSpPr/>
      </dsp:nvSpPr>
      <dsp:spPr>
        <a:xfrm>
          <a:off x="2086920" y="429071"/>
          <a:ext cx="1895028" cy="1137017"/>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cap="none" baseline="0" smtClean="0">
              <a:solidFill>
                <a:srgbClr val="000000"/>
              </a:solidFill>
              <a:hlinkClick xmlns:r="http://schemas.openxmlformats.org/officeDocument/2006/relationships" r:id="rId2"/>
            </a:rPr>
            <a:t>WMO Climate Pages</a:t>
          </a:r>
          <a:endParaRPr lang="en-US" sz="1600" kern="1200" cap="none" baseline="0" dirty="0"/>
        </a:p>
      </dsp:txBody>
      <dsp:txXfrm>
        <a:off x="2086920" y="429071"/>
        <a:ext cx="1895028" cy="1137017"/>
      </dsp:txXfrm>
    </dsp:sp>
    <dsp:sp modelId="{44FE4BE0-8266-8640-A75D-FBF51CC7B5EB}">
      <dsp:nvSpPr>
        <dsp:cNvPr id="0" name=""/>
        <dsp:cNvSpPr/>
      </dsp:nvSpPr>
      <dsp:spPr>
        <a:xfrm>
          <a:off x="4171451" y="429071"/>
          <a:ext cx="1895028" cy="1137017"/>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kern="1200" cap="none" baseline="0" smtClean="0">
              <a:solidFill>
                <a:srgbClr val="000000"/>
              </a:solidFill>
              <a:hlinkClick xmlns:r="http://schemas.openxmlformats.org/officeDocument/2006/relationships" r:id="rId3"/>
            </a:rPr>
            <a:t>Global Framework For Climate Services (GFCs)</a:t>
          </a:r>
          <a:endParaRPr lang="en-US" sz="1600" kern="1200" cap="none" baseline="0" smtClean="0"/>
        </a:p>
      </dsp:txBody>
      <dsp:txXfrm>
        <a:off x="4171451" y="429071"/>
        <a:ext cx="1895028" cy="1137017"/>
      </dsp:txXfrm>
    </dsp:sp>
    <dsp:sp modelId="{3442AC99-A0C3-FC48-A69E-961FB55FFD51}">
      <dsp:nvSpPr>
        <dsp:cNvPr id="0" name=""/>
        <dsp:cNvSpPr/>
      </dsp:nvSpPr>
      <dsp:spPr>
        <a:xfrm>
          <a:off x="6255982" y="429071"/>
          <a:ext cx="1895028" cy="1137017"/>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cap="none" baseline="0" dirty="0" smtClean="0">
              <a:hlinkClick xmlns:r="http://schemas.openxmlformats.org/officeDocument/2006/relationships" r:id="rId4"/>
            </a:rPr>
            <a:t>World Climate Programme (WCP)</a:t>
          </a:r>
          <a:endParaRPr lang="en-GB" sz="1600" kern="1200" cap="none" baseline="0" dirty="0"/>
        </a:p>
      </dsp:txBody>
      <dsp:txXfrm>
        <a:off x="6255982" y="429071"/>
        <a:ext cx="1895028" cy="1137017"/>
      </dsp:txXfrm>
    </dsp:sp>
    <dsp:sp modelId="{7FE8D0C0-4520-2440-9F55-12C7A98DA921}">
      <dsp:nvSpPr>
        <dsp:cNvPr id="0" name=""/>
        <dsp:cNvSpPr/>
      </dsp:nvSpPr>
      <dsp:spPr>
        <a:xfrm>
          <a:off x="2388" y="1755591"/>
          <a:ext cx="1895028" cy="1137017"/>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kern="1200" cap="none" baseline="0" smtClean="0">
              <a:hlinkClick xmlns:r="http://schemas.openxmlformats.org/officeDocument/2006/relationships" r:id="rId5"/>
            </a:rPr>
            <a:t>World Bank Climate Change Knowledge Portal</a:t>
          </a:r>
          <a:endParaRPr lang="en-US" sz="1600" kern="1200" cap="none" baseline="0" smtClean="0"/>
        </a:p>
      </dsp:txBody>
      <dsp:txXfrm>
        <a:off x="2388" y="1755591"/>
        <a:ext cx="1895028" cy="1137017"/>
      </dsp:txXfrm>
    </dsp:sp>
    <dsp:sp modelId="{91FC1E51-4D56-3D40-9F9A-FA6CAAB26ACF}">
      <dsp:nvSpPr>
        <dsp:cNvPr id="0" name=""/>
        <dsp:cNvSpPr/>
      </dsp:nvSpPr>
      <dsp:spPr>
        <a:xfrm>
          <a:off x="2086920" y="1755591"/>
          <a:ext cx="1895028" cy="1137017"/>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cap="none" baseline="0" smtClean="0">
              <a:hlinkClick xmlns:r="http://schemas.openxmlformats.org/officeDocument/2006/relationships" r:id="rId6"/>
            </a:rPr>
            <a:t>NASA Global Climate Change</a:t>
          </a:r>
          <a:endParaRPr lang="en-US" sz="1600" kern="1200" cap="none" baseline="0" dirty="0"/>
        </a:p>
      </dsp:txBody>
      <dsp:txXfrm>
        <a:off x="2086920" y="1755591"/>
        <a:ext cx="1895028" cy="1137017"/>
      </dsp:txXfrm>
    </dsp:sp>
    <dsp:sp modelId="{1B730879-72BB-1E41-A4C6-7F2F585E96E1}">
      <dsp:nvSpPr>
        <dsp:cNvPr id="0" name=""/>
        <dsp:cNvSpPr/>
      </dsp:nvSpPr>
      <dsp:spPr>
        <a:xfrm>
          <a:off x="4171451" y="1755591"/>
          <a:ext cx="1895028" cy="1137017"/>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kern="1200" cap="none" baseline="0" smtClean="0">
              <a:solidFill>
                <a:srgbClr val="000000"/>
              </a:solidFill>
              <a:hlinkClick xmlns:r="http://schemas.openxmlformats.org/officeDocument/2006/relationships" r:id="rId7"/>
            </a:rPr>
            <a:t>ESA Climate Change Initiative</a:t>
          </a:r>
          <a:endParaRPr lang="en-US" sz="1600" kern="1200" cap="none" baseline="0" smtClean="0">
            <a:solidFill>
              <a:srgbClr val="000000"/>
            </a:solidFill>
          </a:endParaRPr>
        </a:p>
      </dsp:txBody>
      <dsp:txXfrm>
        <a:off x="4171451" y="1755591"/>
        <a:ext cx="1895028" cy="1137017"/>
      </dsp:txXfrm>
    </dsp:sp>
    <dsp:sp modelId="{D40C5EBB-F975-6348-BB4A-93DA5F29C3D7}">
      <dsp:nvSpPr>
        <dsp:cNvPr id="0" name=""/>
        <dsp:cNvSpPr/>
      </dsp:nvSpPr>
      <dsp:spPr>
        <a:xfrm>
          <a:off x="6255982" y="1755591"/>
          <a:ext cx="1895028" cy="1137017"/>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kern="1200" cap="none" baseline="0" smtClean="0">
              <a:hlinkClick xmlns:r="http://schemas.openxmlformats.org/officeDocument/2006/relationships" r:id="rId8"/>
            </a:rPr>
            <a:t>NCAR Community Data Portal</a:t>
          </a:r>
          <a:endParaRPr lang="en-US" sz="1600" kern="1200" cap="none" baseline="0" smtClean="0"/>
        </a:p>
      </dsp:txBody>
      <dsp:txXfrm>
        <a:off x="6255982" y="1755591"/>
        <a:ext cx="1895028" cy="1137017"/>
      </dsp:txXfrm>
    </dsp:sp>
    <dsp:sp modelId="{032E30B8-6FEA-A54E-B69C-89F79002FC5F}">
      <dsp:nvSpPr>
        <dsp:cNvPr id="0" name=""/>
        <dsp:cNvSpPr/>
      </dsp:nvSpPr>
      <dsp:spPr>
        <a:xfrm>
          <a:off x="2388" y="3082111"/>
          <a:ext cx="1895028" cy="1137017"/>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kern="1200" cap="none" baseline="0" smtClean="0">
              <a:solidFill>
                <a:srgbClr val="000000"/>
              </a:solidFill>
              <a:hlinkClick xmlns:r="http://schemas.openxmlformats.org/officeDocument/2006/relationships" r:id="rId9"/>
            </a:rPr>
            <a:t>Max Planck: The Atmosphere in the Earth System</a:t>
          </a:r>
          <a:endParaRPr lang="en-US" sz="1600" kern="1200" cap="none" baseline="0" smtClean="0">
            <a:solidFill>
              <a:srgbClr val="000000"/>
            </a:solidFill>
          </a:endParaRPr>
        </a:p>
      </dsp:txBody>
      <dsp:txXfrm>
        <a:off x="2388" y="3082111"/>
        <a:ext cx="1895028" cy="1137017"/>
      </dsp:txXfrm>
    </dsp:sp>
    <dsp:sp modelId="{36A2B972-515D-A54E-B437-7C031FA7036F}">
      <dsp:nvSpPr>
        <dsp:cNvPr id="0" name=""/>
        <dsp:cNvSpPr/>
      </dsp:nvSpPr>
      <dsp:spPr>
        <a:xfrm>
          <a:off x="2086920" y="3082111"/>
          <a:ext cx="1895028" cy="1137017"/>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cap="none" baseline="0" dirty="0" smtClean="0">
              <a:hlinkClick xmlns:r="http://schemas.openxmlformats.org/officeDocument/2006/relationships" r:id="rId10"/>
            </a:rPr>
            <a:t>The Guardian Climate Change Pages</a:t>
          </a:r>
          <a:endParaRPr lang="en-US" sz="1600" kern="1200" cap="none" baseline="0" dirty="0"/>
        </a:p>
      </dsp:txBody>
      <dsp:txXfrm>
        <a:off x="2086920" y="3082111"/>
        <a:ext cx="1895028" cy="1137017"/>
      </dsp:txXfrm>
    </dsp:sp>
    <dsp:sp modelId="{869F7ED1-EAFB-4F88-9BFB-1251135F4E6E}">
      <dsp:nvSpPr>
        <dsp:cNvPr id="0" name=""/>
        <dsp:cNvSpPr/>
      </dsp:nvSpPr>
      <dsp:spPr>
        <a:xfrm>
          <a:off x="4171451" y="3082111"/>
          <a:ext cx="1895028" cy="1137017"/>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cap="none" baseline="0" smtClean="0">
              <a:hlinkClick xmlns:r="http://schemas.openxmlformats.org/officeDocument/2006/relationships" r:id="rId11"/>
            </a:rPr>
            <a:t>The National Geographic - Global Warming</a:t>
          </a:r>
          <a:endParaRPr lang="en-US" sz="1600" kern="1200" cap="none" baseline="0" dirty="0"/>
        </a:p>
      </dsp:txBody>
      <dsp:txXfrm>
        <a:off x="4171451" y="3082111"/>
        <a:ext cx="1895028" cy="1137017"/>
      </dsp:txXfrm>
    </dsp:sp>
    <dsp:sp modelId="{04DB6D32-C3FF-4E4C-8BA6-4722F727557B}">
      <dsp:nvSpPr>
        <dsp:cNvPr id="0" name=""/>
        <dsp:cNvSpPr/>
      </dsp:nvSpPr>
      <dsp:spPr>
        <a:xfrm>
          <a:off x="6255982" y="3082111"/>
          <a:ext cx="1895028" cy="1137017"/>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cap="none" baseline="0" smtClean="0">
              <a:hlinkClick xmlns:r="http://schemas.openxmlformats.org/officeDocument/2006/relationships" r:id="rId12"/>
            </a:rPr>
            <a:t>UN CC:Learn</a:t>
          </a:r>
          <a:endParaRPr lang="en-US" sz="1600" kern="1200" cap="none" baseline="0" dirty="0"/>
        </a:p>
      </dsp:txBody>
      <dsp:txXfrm>
        <a:off x="6255982" y="3082111"/>
        <a:ext cx="1895028" cy="113701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0922" tIns="45461" rIns="90922" bIns="45461" numCol="1" anchor="t" anchorCtr="0" compatLnSpc="1">
            <a:prstTxWarp prst="textNoShape">
              <a:avLst/>
            </a:prstTxWarp>
          </a:bodyPr>
          <a:lstStyle>
            <a:lvl1pPr algn="l" defTabSz="908050" eaLnBrk="1" hangingPunct="1">
              <a:defRPr kumimoji="1" sz="1100">
                <a:latin typeface="Times New Roman" pitchFamily="18" charset="0"/>
                <a:ea typeface="MS PGothic" pitchFamily="34" charset="-128"/>
              </a:defRPr>
            </a:lvl1pPr>
          </a:lstStyle>
          <a:p>
            <a:pPr>
              <a:defRPr/>
            </a:pPr>
            <a:endParaRPr lang="en-US" altLang="ja-JP"/>
          </a:p>
        </p:txBody>
      </p:sp>
      <p:sp>
        <p:nvSpPr>
          <p:cNvPr id="8195"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0922" tIns="45461" rIns="90922" bIns="45461" numCol="1" anchor="t" anchorCtr="0" compatLnSpc="1">
            <a:prstTxWarp prst="textNoShape">
              <a:avLst/>
            </a:prstTxWarp>
          </a:bodyPr>
          <a:lstStyle>
            <a:lvl1pPr algn="r" defTabSz="908050" eaLnBrk="1" hangingPunct="1">
              <a:defRPr kumimoji="1" sz="1100">
                <a:latin typeface="Times New Roman" pitchFamily="18" charset="0"/>
                <a:ea typeface="MS PGothic" pitchFamily="34" charset="-128"/>
              </a:defRPr>
            </a:lvl1pPr>
          </a:lstStyle>
          <a:p>
            <a:pPr>
              <a:defRPr/>
            </a:pPr>
            <a:fld id="{BAB8A211-8A10-408A-B1C6-277B94172C7A}" type="datetime1">
              <a:rPr lang="en-US" altLang="ja-JP"/>
              <a:pPr>
                <a:defRPr/>
              </a:pPr>
              <a:t>9/29/2015</a:t>
            </a:fld>
            <a:endParaRPr lang="en-US" altLang="ja-JP"/>
          </a:p>
        </p:txBody>
      </p:sp>
      <p:sp>
        <p:nvSpPr>
          <p:cNvPr id="8196" name="Rectangle 4"/>
          <p:cNvSpPr>
            <a:spLocks noGrp="1" noChangeArrowheads="1"/>
          </p:cNvSpPr>
          <p:nvPr>
            <p:ph type="ftr" sz="quarter" idx="2"/>
          </p:nvPr>
        </p:nvSpPr>
        <p:spPr bwMode="auto">
          <a:xfrm>
            <a:off x="0" y="9380538"/>
            <a:ext cx="2946400" cy="493712"/>
          </a:xfrm>
          <a:prstGeom prst="rect">
            <a:avLst/>
          </a:prstGeom>
          <a:noFill/>
          <a:ln w="9525">
            <a:noFill/>
            <a:miter lim="800000"/>
            <a:headEnd/>
            <a:tailEnd/>
          </a:ln>
          <a:effectLst/>
        </p:spPr>
        <p:txBody>
          <a:bodyPr vert="horz" wrap="square" lIns="90922" tIns="45461" rIns="90922" bIns="45461" numCol="1" anchor="b" anchorCtr="0" compatLnSpc="1">
            <a:prstTxWarp prst="textNoShape">
              <a:avLst/>
            </a:prstTxWarp>
          </a:bodyPr>
          <a:lstStyle>
            <a:lvl1pPr algn="l" defTabSz="908050" eaLnBrk="1" hangingPunct="1">
              <a:defRPr kumimoji="1" sz="1100">
                <a:latin typeface="Times New Roman" pitchFamily="18" charset="0"/>
                <a:ea typeface="MS PGothic" pitchFamily="34" charset="-128"/>
              </a:defRPr>
            </a:lvl1pPr>
          </a:lstStyle>
          <a:p>
            <a:pPr>
              <a:defRPr/>
            </a:pPr>
            <a:endParaRPr lang="en-US" altLang="ja-JP"/>
          </a:p>
        </p:txBody>
      </p:sp>
      <p:sp>
        <p:nvSpPr>
          <p:cNvPr id="8197" name="Rectangle 5"/>
          <p:cNvSpPr>
            <a:spLocks noGrp="1" noChangeArrowheads="1"/>
          </p:cNvSpPr>
          <p:nvPr>
            <p:ph type="sldNum" sz="quarter" idx="3"/>
          </p:nvPr>
        </p:nvSpPr>
        <p:spPr bwMode="auto">
          <a:xfrm>
            <a:off x="3851275" y="9380538"/>
            <a:ext cx="2946400" cy="493712"/>
          </a:xfrm>
          <a:prstGeom prst="rect">
            <a:avLst/>
          </a:prstGeom>
          <a:noFill/>
          <a:ln w="9525">
            <a:noFill/>
            <a:miter lim="800000"/>
            <a:headEnd/>
            <a:tailEnd/>
          </a:ln>
          <a:effectLst/>
        </p:spPr>
        <p:txBody>
          <a:bodyPr vert="horz" wrap="square" lIns="90922" tIns="45461" rIns="90922" bIns="45461" numCol="1" anchor="b" anchorCtr="0" compatLnSpc="1">
            <a:prstTxWarp prst="textNoShape">
              <a:avLst/>
            </a:prstTxWarp>
          </a:bodyPr>
          <a:lstStyle>
            <a:lvl1pPr algn="r" defTabSz="908050" eaLnBrk="1" hangingPunct="1">
              <a:defRPr kumimoji="1" sz="1100">
                <a:latin typeface="Times New Roman" pitchFamily="18" charset="0"/>
                <a:ea typeface="ＭＳ Ｐゴシック" pitchFamily="50" charset="-128"/>
              </a:defRPr>
            </a:lvl1pPr>
          </a:lstStyle>
          <a:p>
            <a:pPr>
              <a:defRPr/>
            </a:pPr>
            <a:fld id="{F0A7FEA8-7289-4849-8D1C-ABD47609E353}" type="slidenum">
              <a:rPr lang="en-US" altLang="ja-JP"/>
              <a:pPr>
                <a:defRPr/>
              </a:pPr>
              <a:t>‹#›</a:t>
            </a:fld>
            <a:endParaRPr lang="en-US" altLang="ja-JP"/>
          </a:p>
        </p:txBody>
      </p:sp>
    </p:spTree>
    <p:extLst>
      <p:ext uri="{BB962C8B-B14F-4D97-AF65-F5344CB8AC3E}">
        <p14:creationId xmlns:p14="http://schemas.microsoft.com/office/powerpoint/2010/main" val="3912787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0922" tIns="45461" rIns="90922" bIns="45461" numCol="1" anchor="t" anchorCtr="0" compatLnSpc="1">
            <a:prstTxWarp prst="textNoShape">
              <a:avLst/>
            </a:prstTxWarp>
          </a:bodyPr>
          <a:lstStyle>
            <a:lvl1pPr algn="l" defTabSz="908050" eaLnBrk="1" hangingPunct="1">
              <a:defRPr kumimoji="1" sz="1100">
                <a:latin typeface="Times New Roman" pitchFamily="18" charset="0"/>
                <a:ea typeface="MS PGothic" pitchFamily="34" charset="-128"/>
              </a:defRPr>
            </a:lvl1pPr>
          </a:lstStyle>
          <a:p>
            <a:pPr>
              <a:defRPr/>
            </a:pPr>
            <a:endParaRPr lang="en-US" altLang="ja-JP"/>
          </a:p>
        </p:txBody>
      </p:sp>
      <p:sp>
        <p:nvSpPr>
          <p:cNvPr id="6147"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0922" tIns="45461" rIns="90922" bIns="45461" numCol="1" anchor="t" anchorCtr="0" compatLnSpc="1">
            <a:prstTxWarp prst="textNoShape">
              <a:avLst/>
            </a:prstTxWarp>
          </a:bodyPr>
          <a:lstStyle>
            <a:lvl1pPr algn="r" defTabSz="908050" eaLnBrk="1" hangingPunct="1">
              <a:defRPr kumimoji="1" sz="1100">
                <a:latin typeface="Times New Roman" pitchFamily="18" charset="0"/>
                <a:ea typeface="MS PGothic" pitchFamily="34" charset="-128"/>
              </a:defRPr>
            </a:lvl1pPr>
          </a:lstStyle>
          <a:p>
            <a:pPr>
              <a:defRPr/>
            </a:pPr>
            <a:fld id="{C6595E6A-0E43-4847-A320-C46391916101}" type="datetime1">
              <a:rPr lang="en-US" altLang="ja-JP"/>
              <a:pPr>
                <a:defRPr/>
              </a:pPr>
              <a:t>9/29/2015</a:t>
            </a:fld>
            <a:endParaRPr lang="en-US" altLang="ja-JP"/>
          </a:p>
        </p:txBody>
      </p:sp>
      <p:sp>
        <p:nvSpPr>
          <p:cNvPr id="83972" name="Rectangle 4"/>
          <p:cNvSpPr>
            <a:spLocks noGrp="1" noRot="1" noChangeAspect="1" noChangeArrowheads="1" noTextEdit="1"/>
          </p:cNvSpPr>
          <p:nvPr>
            <p:ph type="sldImg" idx="2"/>
          </p:nvPr>
        </p:nvSpPr>
        <p:spPr bwMode="auto">
          <a:xfrm>
            <a:off x="727075" y="742950"/>
            <a:ext cx="53467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1038" y="4691063"/>
            <a:ext cx="5435600" cy="4440237"/>
          </a:xfrm>
          <a:prstGeom prst="rect">
            <a:avLst/>
          </a:prstGeom>
          <a:noFill/>
          <a:ln w="9525">
            <a:noFill/>
            <a:miter lim="800000"/>
            <a:headEnd/>
            <a:tailEnd/>
          </a:ln>
          <a:effectLst/>
        </p:spPr>
        <p:txBody>
          <a:bodyPr vert="horz" wrap="square" lIns="90922" tIns="45461" rIns="90922" bIns="4546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150"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0922" tIns="45461" rIns="90922" bIns="45461" numCol="1" anchor="b" anchorCtr="0" compatLnSpc="1">
            <a:prstTxWarp prst="textNoShape">
              <a:avLst/>
            </a:prstTxWarp>
          </a:bodyPr>
          <a:lstStyle>
            <a:lvl1pPr algn="l" defTabSz="908050" eaLnBrk="1" hangingPunct="1">
              <a:defRPr kumimoji="1" sz="1100">
                <a:latin typeface="Times New Roman" pitchFamily="18" charset="0"/>
                <a:ea typeface="MS PGothic" pitchFamily="34" charset="-128"/>
              </a:defRPr>
            </a:lvl1pPr>
          </a:lstStyle>
          <a:p>
            <a:pPr>
              <a:defRPr/>
            </a:pPr>
            <a:endParaRPr lang="en-US" altLang="ja-JP"/>
          </a:p>
        </p:txBody>
      </p:sp>
      <p:sp>
        <p:nvSpPr>
          <p:cNvPr id="6151"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0922" tIns="45461" rIns="90922" bIns="45461" numCol="1" anchor="b" anchorCtr="0" compatLnSpc="1">
            <a:prstTxWarp prst="textNoShape">
              <a:avLst/>
            </a:prstTxWarp>
          </a:bodyPr>
          <a:lstStyle>
            <a:lvl1pPr algn="r" defTabSz="908050" eaLnBrk="1" hangingPunct="1">
              <a:defRPr kumimoji="1" sz="1100">
                <a:latin typeface="Times New Roman" pitchFamily="18" charset="0"/>
                <a:ea typeface="ＭＳ Ｐゴシック" pitchFamily="50" charset="-128"/>
              </a:defRPr>
            </a:lvl1pPr>
          </a:lstStyle>
          <a:p>
            <a:pPr>
              <a:defRPr/>
            </a:pPr>
            <a:fld id="{24AD7A93-CA2F-4856-82EA-184B3744FD67}" type="slidenum">
              <a:rPr lang="en-US" altLang="ja-JP"/>
              <a:pPr>
                <a:defRPr/>
              </a:pPr>
              <a:t>‹#›</a:t>
            </a:fld>
            <a:endParaRPr lang="en-US" altLang="ja-JP"/>
          </a:p>
        </p:txBody>
      </p:sp>
    </p:spTree>
    <p:extLst>
      <p:ext uri="{BB962C8B-B14F-4D97-AF65-F5344CB8AC3E}">
        <p14:creationId xmlns:p14="http://schemas.microsoft.com/office/powerpoint/2010/main" val="2304009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Mincho"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Mincho"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Mincho"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Mincho"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Mincho"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282B24F4-AAFA-4E68-A3A1-DB3EE6703597}" type="slidenum">
              <a:rPr lang="en-US" altLang="ja-JP" smtClean="0">
                <a:latin typeface="Times New Roman" pitchFamily="18" charset="0"/>
              </a:rPr>
              <a:pPr/>
              <a:t>5</a:t>
            </a:fld>
            <a:endParaRPr lang="en-US" altLang="ja-JP" smtClean="0">
              <a:latin typeface="Times New Roman" pitchFamily="18" charset="0"/>
            </a:endParaRPr>
          </a:p>
        </p:txBody>
      </p:sp>
      <p:sp>
        <p:nvSpPr>
          <p:cNvPr id="86019" name="Rectangle 2"/>
          <p:cNvSpPr>
            <a:spLocks noGrp="1" noRot="1" noChangeAspect="1" noChangeArrowheads="1" noTextEdit="1"/>
          </p:cNvSpPr>
          <p:nvPr>
            <p:ph type="sldImg"/>
          </p:nvPr>
        </p:nvSpPr>
        <p:spPr>
          <a:xfrm>
            <a:off x="725488" y="741363"/>
            <a:ext cx="5346700" cy="3702050"/>
          </a:xfrm>
          <a:ln/>
        </p:spPr>
      </p:sp>
      <p:sp>
        <p:nvSpPr>
          <p:cNvPr id="86020" name="Rectangle 3"/>
          <p:cNvSpPr>
            <a:spLocks noGrp="1" noChangeArrowheads="1"/>
          </p:cNvSpPr>
          <p:nvPr>
            <p:ph type="body" idx="1"/>
          </p:nvPr>
        </p:nvSpPr>
        <p:spPr>
          <a:xfrm>
            <a:off x="906463" y="4691063"/>
            <a:ext cx="4984750"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9134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2F3E6447-4965-431E-B899-B5D1E8745313}" type="slidenum">
              <a:rPr lang="en-US" altLang="ja-JP" smtClean="0">
                <a:latin typeface="Times New Roman" pitchFamily="18" charset="0"/>
              </a:rPr>
              <a:pPr/>
              <a:t>17</a:t>
            </a:fld>
            <a:endParaRPr lang="en-US" altLang="ja-JP" smtClean="0">
              <a:latin typeface="Times New Roman" pitchFamily="18" charset="0"/>
            </a:endParaRPr>
          </a:p>
        </p:txBody>
      </p:sp>
      <p:sp>
        <p:nvSpPr>
          <p:cNvPr id="93187" name="Rectangle 7"/>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22" tIns="45461" rIns="90922" bIns="45461" anchor="b"/>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fld id="{D48C7469-F49E-4F85-B933-8D034CC2B1FE}" type="slidenum">
              <a:rPr kumimoji="1" lang="en-US" altLang="en-US" sz="1100">
                <a:latin typeface="Times New Roman" pitchFamily="18" charset="0"/>
              </a:rPr>
              <a:pPr algn="r" eaLnBrk="1" hangingPunct="1"/>
              <a:t>17</a:t>
            </a:fld>
            <a:endParaRPr kumimoji="1" lang="en-US" altLang="en-US" sz="1100">
              <a:latin typeface="Times New Roman" pitchFamily="18"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ct val="50000"/>
              </a:spcAft>
            </a:pPr>
            <a:r>
              <a:rPr lang="en-GB" altLang="en-US" b="1" smtClean="0"/>
              <a:t>Slide 12 – </a:t>
            </a:r>
            <a:r>
              <a:rPr lang="en-US" altLang="en-US" b="1" smtClean="0"/>
              <a:t>Visual impact of Climate Change</a:t>
            </a:r>
          </a:p>
          <a:p>
            <a:pPr>
              <a:spcBef>
                <a:spcPct val="0"/>
              </a:spcBef>
              <a:spcAft>
                <a:spcPct val="50000"/>
              </a:spcAft>
            </a:pPr>
            <a:r>
              <a:rPr lang="en-GB" altLang="en-US" sz="1000" i="1" smtClean="0"/>
              <a:t>Sources : Arctic Climate Impact Assessment (ACIA), 2004. Impacts of a Warming Arctic.</a:t>
            </a:r>
          </a:p>
          <a:p>
            <a:pPr>
              <a:spcBef>
                <a:spcPct val="0"/>
              </a:spcBef>
              <a:spcAft>
                <a:spcPct val="50000"/>
              </a:spcAft>
            </a:pPr>
            <a:r>
              <a:rPr lang="en-GB" altLang="en-US" sz="1000" smtClean="0"/>
              <a:t>This oblique view of the Arctic polar ice cap in September shows the significant reduction that has happened over a time period just over 20 years, from 1979 to 2003. Future predictions shows even more drastic reduction of the ice cap, thus opening new area for natural resources extraction and marine transports.</a:t>
            </a:r>
          </a:p>
          <a:p>
            <a:pPr>
              <a:spcBef>
                <a:spcPct val="0"/>
              </a:spcBef>
              <a:spcAft>
                <a:spcPct val="50000"/>
              </a:spcAft>
            </a:pPr>
            <a:r>
              <a:rPr lang="en-GB" altLang="en-US" sz="1000" smtClean="0"/>
              <a:t>As opposed to popular belief, the melting of the polar ice caps would not be a main cause for increased sea levels (the increased sea levels would mainly result from an expanded volume of existing sea water, resulting from a higher average temperature in the water). The melting of the polar caps would however not only in itself result in the extinction of the polar eco systems in large areas, but would also affect the ocean hot and cold currents that are key components for the global climate system. This kind of secondary rebounding effects from climate change is one example of why it is difficult to model the exact impact of climate change.</a:t>
            </a:r>
          </a:p>
        </p:txBody>
      </p:sp>
    </p:spTree>
    <p:extLst>
      <p:ext uri="{BB962C8B-B14F-4D97-AF65-F5344CB8AC3E}">
        <p14:creationId xmlns:p14="http://schemas.microsoft.com/office/powerpoint/2010/main" val="1665039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F6B7437B-82FF-4166-83C8-F1BD96820F46}" type="slidenum">
              <a:rPr lang="en-US" altLang="ja-JP" smtClean="0">
                <a:latin typeface="Times New Roman" pitchFamily="18" charset="0"/>
              </a:rPr>
              <a:pPr/>
              <a:t>18</a:t>
            </a:fld>
            <a:endParaRPr lang="en-US" altLang="ja-JP" smtClean="0">
              <a:latin typeface="Times New Roman" pitchFamily="18" charset="0"/>
            </a:endParaRPr>
          </a:p>
        </p:txBody>
      </p:sp>
    </p:spTree>
    <p:extLst>
      <p:ext uri="{BB962C8B-B14F-4D97-AF65-F5344CB8AC3E}">
        <p14:creationId xmlns:p14="http://schemas.microsoft.com/office/powerpoint/2010/main" val="2567157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50C6F975-3DE2-46D4-88B6-159DCD583CFD}" type="slidenum">
              <a:rPr lang="en-US" altLang="ja-JP" smtClean="0">
                <a:latin typeface="Times New Roman" pitchFamily="18" charset="0"/>
              </a:rPr>
              <a:pPr/>
              <a:t>19</a:t>
            </a:fld>
            <a:endParaRPr lang="en-US" altLang="ja-JP" smtClean="0">
              <a:latin typeface="Times New Roman" pitchFamily="18" charset="0"/>
            </a:endParaRPr>
          </a:p>
        </p:txBody>
      </p:sp>
      <p:sp>
        <p:nvSpPr>
          <p:cNvPr id="95235" name="Rectangle 7"/>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22" tIns="45461" rIns="90922" bIns="45461" anchor="b"/>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fld id="{E011D785-EB66-4B48-9E0D-E2B4E96AAC43}" type="slidenum">
              <a:rPr kumimoji="1" lang="en-US" altLang="en-US" sz="1100">
                <a:latin typeface="Times New Roman" pitchFamily="18" charset="0"/>
              </a:rPr>
              <a:pPr algn="r" eaLnBrk="1" hangingPunct="1"/>
              <a:t>19</a:t>
            </a:fld>
            <a:endParaRPr kumimoji="1" lang="en-US" altLang="en-US" sz="1100">
              <a:latin typeface="Times New Roman" pitchFamily="18" charset="0"/>
            </a:endParaRP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ct val="50000"/>
              </a:spcAft>
            </a:pPr>
            <a:r>
              <a:rPr lang="en-GB" altLang="en-US" b="1" smtClean="0"/>
              <a:t>Slide 10 – Precipitation trends (1900 to 2000)</a:t>
            </a:r>
          </a:p>
          <a:p>
            <a:pPr>
              <a:spcBef>
                <a:spcPct val="0"/>
              </a:spcBef>
              <a:spcAft>
                <a:spcPct val="50000"/>
              </a:spcAft>
            </a:pPr>
            <a:r>
              <a:rPr lang="en-GB" altLang="en-US" sz="1000" smtClean="0"/>
              <a:t>One of many anticipated effects from the greenhouse effect, is changed weather patterns, including changed precipitation. This slide shows how the average annual rain fall changed from 1900 to 2000. Changes in precipitation has a direct impact on the agricultural food production capacity in the region, both in terms of the volume of food that can be produced, and the type of food (grains, vegetables, fruits etc) that can be grown in the area. Areas that have experienced drastic reductions in rain fall is normally negatively affected in this regard.</a:t>
            </a:r>
          </a:p>
        </p:txBody>
      </p:sp>
    </p:spTree>
    <p:extLst>
      <p:ext uri="{BB962C8B-B14F-4D97-AF65-F5344CB8AC3E}">
        <p14:creationId xmlns:p14="http://schemas.microsoft.com/office/powerpoint/2010/main" val="3907463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FD5811FB-D4BD-4BBA-8DB3-319540DDE3FB}" type="slidenum">
              <a:rPr lang="en-US" altLang="ja-JP" smtClean="0">
                <a:latin typeface="Times New Roman" pitchFamily="18" charset="0"/>
              </a:rPr>
              <a:pPr/>
              <a:t>20</a:t>
            </a:fld>
            <a:endParaRPr lang="en-US" altLang="ja-JP" smtClean="0">
              <a:latin typeface="Times New Roman" pitchFamily="18" charset="0"/>
            </a:endParaRPr>
          </a:p>
        </p:txBody>
      </p:sp>
      <p:sp>
        <p:nvSpPr>
          <p:cNvPr id="96259" name="Rectangle 7"/>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22" tIns="45461" rIns="90922" bIns="45461" anchor="b"/>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fld id="{8BA81E6D-AFFA-40F3-9B13-5B24A49478BA}" type="slidenum">
              <a:rPr kumimoji="1" lang="en-US" altLang="ja-JP" sz="1100">
                <a:latin typeface="Times New Roman" pitchFamily="18" charset="0"/>
              </a:rPr>
              <a:pPr algn="r" eaLnBrk="1" hangingPunct="1"/>
              <a:t>20</a:t>
            </a:fld>
            <a:endParaRPr kumimoji="1" lang="en-US" altLang="ja-JP" sz="1100">
              <a:latin typeface="Times New Roman" pitchFamily="18" charset="0"/>
            </a:endParaRPr>
          </a:p>
        </p:txBody>
      </p:sp>
      <p:sp>
        <p:nvSpPr>
          <p:cNvPr id="96260" name="Rectangle 2"/>
          <p:cNvSpPr>
            <a:spLocks noGrp="1" noRot="1" noChangeAspect="1" noChangeArrowheads="1" noTextEdit="1"/>
          </p:cNvSpPr>
          <p:nvPr>
            <p:ph type="sldImg"/>
          </p:nvPr>
        </p:nvSpPr>
        <p:spPr>
          <a:xfrm>
            <a:off x="725488" y="741363"/>
            <a:ext cx="5346700" cy="3702050"/>
          </a:xfrm>
          <a:ln/>
        </p:spPr>
      </p:sp>
      <p:sp>
        <p:nvSpPr>
          <p:cNvPr id="96261" name="Rectangle 3"/>
          <p:cNvSpPr>
            <a:spLocks noGrp="1" noChangeArrowheads="1"/>
          </p:cNvSpPr>
          <p:nvPr>
            <p:ph type="body" idx="1"/>
          </p:nvPr>
        </p:nvSpPr>
        <p:spPr>
          <a:xfrm>
            <a:off x="906463" y="4691063"/>
            <a:ext cx="4984750"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82956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887380EA-3364-42F1-8BD0-9781B1814EA2}" type="slidenum">
              <a:rPr lang="en-US" altLang="ja-JP" smtClean="0">
                <a:latin typeface="Times New Roman" pitchFamily="18" charset="0"/>
              </a:rPr>
              <a:pPr/>
              <a:t>21</a:t>
            </a:fld>
            <a:endParaRPr lang="en-US" altLang="ja-JP" smtClean="0">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033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Climate change has an impact on</a:t>
            </a:r>
            <a:r>
              <a:rPr lang="en-GB" baseline="0" dirty="0" smtClean="0"/>
              <a:t> </a:t>
            </a:r>
            <a:r>
              <a:rPr lang="en-GB" dirty="0" smtClean="0"/>
              <a:t>almost every</a:t>
            </a:r>
            <a:r>
              <a:rPr lang="en-GB" baseline="0" dirty="0" smtClean="0"/>
              <a:t> aspect of our lives. Our ecosystems suffer biodiversity and habitat loss and human systems like health will be negatively impacted, for example by the spread of disease vectors like mosquitos. Climate change also challenges us to rethink our urban systems (including transport and buildings) and the way we do business (including green business opportunities). The impacts of climate change might also result in conflict or force people to migrate (for example from low-lying coastal areas). </a:t>
            </a:r>
            <a:endParaRPr lang="en-GB" dirty="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23</a:t>
            </a:fld>
            <a:endParaRPr lang="en-US"/>
          </a:p>
        </p:txBody>
      </p:sp>
    </p:spTree>
    <p:extLst>
      <p:ext uri="{BB962C8B-B14F-4D97-AF65-F5344CB8AC3E}">
        <p14:creationId xmlns:p14="http://schemas.microsoft.com/office/powerpoint/2010/main" val="94261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AA07BABA-31AE-423A-90E4-294D34D94480}" type="slidenum">
              <a:rPr lang="en-US" altLang="ja-JP" smtClean="0">
                <a:latin typeface="Times New Roman" pitchFamily="18" charset="0"/>
              </a:rPr>
              <a:pPr/>
              <a:t>24</a:t>
            </a:fld>
            <a:endParaRPr lang="en-US" altLang="ja-JP" smtClean="0">
              <a:latin typeface="Times New Roman" pitchFamily="18" charset="0"/>
            </a:endParaRPr>
          </a:p>
        </p:txBody>
      </p:sp>
      <p:sp>
        <p:nvSpPr>
          <p:cNvPr id="106499" name="Rectangle 7"/>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22" tIns="45461" rIns="90922" bIns="45461" anchor="b"/>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fld id="{8B4D61C7-6DA0-4283-B0BA-7946FC1D8C8D}" type="slidenum">
              <a:rPr kumimoji="1" lang="en-US" altLang="ja-JP" sz="1100">
                <a:latin typeface="Times New Roman" pitchFamily="18" charset="0"/>
              </a:rPr>
              <a:pPr algn="r" eaLnBrk="1" hangingPunct="1"/>
              <a:t>24</a:t>
            </a:fld>
            <a:endParaRPr kumimoji="1" lang="en-US" altLang="ja-JP" sz="1100">
              <a:latin typeface="Times New Roman" pitchFamily="18" charset="0"/>
            </a:endParaRPr>
          </a:p>
        </p:txBody>
      </p:sp>
      <p:sp>
        <p:nvSpPr>
          <p:cNvPr id="106500" name="Rectangle 2"/>
          <p:cNvSpPr>
            <a:spLocks noGrp="1" noRot="1" noChangeAspect="1" noChangeArrowheads="1" noTextEdit="1"/>
          </p:cNvSpPr>
          <p:nvPr>
            <p:ph type="sldImg"/>
          </p:nvPr>
        </p:nvSpPr>
        <p:spPr>
          <a:xfrm>
            <a:off x="725488" y="741363"/>
            <a:ext cx="5346700" cy="3702050"/>
          </a:xfrm>
          <a:ln/>
        </p:spPr>
      </p:sp>
      <p:sp>
        <p:nvSpPr>
          <p:cNvPr id="106501" name="Rectangle 3"/>
          <p:cNvSpPr>
            <a:spLocks noGrp="1" noChangeArrowheads="1"/>
          </p:cNvSpPr>
          <p:nvPr>
            <p:ph type="body" idx="1"/>
          </p:nvPr>
        </p:nvSpPr>
        <p:spPr>
          <a:xfrm>
            <a:off x="906463" y="4691063"/>
            <a:ext cx="4984750"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52358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460E5D80-B8CE-4B20-94C0-3616FC833EC5}" type="slidenum">
              <a:rPr lang="en-US" altLang="en-US" smtClean="0">
                <a:latin typeface="Times New Roman" pitchFamily="18" charset="0"/>
              </a:rPr>
              <a:pPr/>
              <a:t>26</a:t>
            </a:fld>
            <a:endParaRPr lang="en-US" altLang="en-US" smtClean="0">
              <a:latin typeface="Times New Roman"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ct val="50000"/>
              </a:spcAft>
            </a:pPr>
            <a:r>
              <a:rPr lang="en-GB" altLang="en-US" b="1" smtClean="0"/>
              <a:t>Slide 14 – Cost of extreme weather events</a:t>
            </a:r>
          </a:p>
          <a:p>
            <a:pPr>
              <a:spcBef>
                <a:spcPct val="0"/>
              </a:spcBef>
              <a:spcAft>
                <a:spcPct val="50000"/>
              </a:spcAft>
            </a:pPr>
            <a:r>
              <a:rPr lang="en-GB" altLang="en-US" sz="1000" smtClean="0"/>
              <a:t>This slide shows the economic costs from damages caused by major storms, hurricanes and typhoons worldwide over the past decades.</a:t>
            </a:r>
          </a:p>
          <a:p>
            <a:pPr>
              <a:spcBef>
                <a:spcPct val="0"/>
              </a:spcBef>
              <a:spcAft>
                <a:spcPct val="50000"/>
              </a:spcAft>
            </a:pPr>
            <a:r>
              <a:rPr lang="en-GB" altLang="en-US" sz="1000" smtClean="0"/>
              <a:t>The graph shows that the number and intensity of storms have increased, especially in the last ten years of last century. The costs (insured and uninsured) have risen proportionately. This trend has continued into the new millennium with “super storms” such as Hurricane Katrina causing unprecedented damages and costs.</a:t>
            </a:r>
            <a:endParaRPr lang="fr-FR" altLang="en-US" sz="1000" smtClean="0"/>
          </a:p>
        </p:txBody>
      </p:sp>
    </p:spTree>
    <p:extLst>
      <p:ext uri="{BB962C8B-B14F-4D97-AF65-F5344CB8AC3E}">
        <p14:creationId xmlns:p14="http://schemas.microsoft.com/office/powerpoint/2010/main" val="3345253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Tree>
    <p:extLst>
      <p:ext uri="{BB962C8B-B14F-4D97-AF65-F5344CB8AC3E}">
        <p14:creationId xmlns:p14="http://schemas.microsoft.com/office/powerpoint/2010/main" val="1675957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C737D0D8-F7DB-4D60-8663-4113A7DDFC91}" type="slidenum">
              <a:rPr lang="en-US" altLang="ja-JP" smtClean="0">
                <a:latin typeface="Times New Roman" pitchFamily="18" charset="0"/>
              </a:rPr>
              <a:pPr/>
              <a:t>28</a:t>
            </a:fld>
            <a:endParaRPr lang="en-US" altLang="ja-JP" smtClean="0">
              <a:latin typeface="Times New Roman"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1573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382EF231-47B7-4FCB-9C3E-76BCD8F71B02}" type="slidenum">
              <a:rPr lang="en-US" altLang="en-US" smtClean="0">
                <a:latin typeface="Times New Roman" pitchFamily="18" charset="0"/>
              </a:rPr>
              <a:pPr/>
              <a:t>6</a:t>
            </a:fld>
            <a:endParaRPr lang="en-US" altLang="en-US" smtClean="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b="1" smtClean="0">
                <a:solidFill>
                  <a:srgbClr val="0707F9"/>
                </a:solidFill>
                <a:latin typeface="Limon S1" pitchFamily="2" charset="0"/>
              </a:rPr>
              <a:t>]sµ½nkabUnic</a:t>
            </a:r>
            <a:r>
              <a:rPr lang="en-US" altLang="en-US" sz="1400" b="1" smtClean="0">
                <a:solidFill>
                  <a:srgbClr val="0707F9"/>
                </a:solidFill>
                <a:latin typeface="Limon S1" pitchFamily="2" charset="0"/>
              </a:rPr>
              <a:t> </a:t>
            </a:r>
            <a:r>
              <a:rPr lang="en-US" altLang="en-US" sz="900" b="1" smtClean="0">
                <a:solidFill>
                  <a:srgbClr val="0707F9"/>
                </a:solidFill>
                <a:latin typeface="Limon S1" pitchFamily="2" charset="0"/>
              </a:rPr>
              <a:t>(CO</a:t>
            </a:r>
            <a:r>
              <a:rPr lang="en-US" altLang="en-US" sz="900" b="1" baseline="-25000" smtClean="0">
                <a:solidFill>
                  <a:srgbClr val="0707F9"/>
                </a:solidFill>
                <a:latin typeface="Limon S1" pitchFamily="2" charset="0"/>
              </a:rPr>
              <a:t>2</a:t>
            </a:r>
            <a:r>
              <a:rPr lang="en-US" altLang="en-US" sz="900" b="1" smtClean="0">
                <a:solidFill>
                  <a:srgbClr val="0707F9"/>
                </a:solidFill>
                <a:latin typeface="Limon S1" pitchFamily="2" charset="0"/>
              </a:rPr>
              <a:t>) </a:t>
            </a:r>
            <a:r>
              <a:rPr lang="en-US" altLang="en-US" smtClean="0">
                <a:latin typeface="Limon S1" pitchFamily="2" charset="0"/>
              </a:rPr>
              <a:t>ekIteLIg edaysarkardut\n§n³hVÚsuIl ¬FüÚgfµ eRbg nig]sµ½n¦nig kar)at;bg;éRBeQI.  </a:t>
            </a:r>
          </a:p>
          <a:p>
            <a:pPr>
              <a:lnSpc>
                <a:spcPct val="80000"/>
              </a:lnSpc>
            </a:pPr>
            <a:r>
              <a:rPr lang="en-US" altLang="en-US" b="1" smtClean="0">
                <a:solidFill>
                  <a:srgbClr val="0707F9"/>
                </a:solidFill>
                <a:latin typeface="Limon S1" pitchFamily="2" charset="0"/>
              </a:rPr>
              <a:t>emtan </a:t>
            </a:r>
            <a:r>
              <a:rPr lang="en-US" altLang="en-US" sz="900" b="1" smtClean="0">
                <a:solidFill>
                  <a:srgbClr val="0707F9"/>
                </a:solidFill>
                <a:latin typeface="Limon S1" pitchFamily="2" charset="0"/>
              </a:rPr>
              <a:t>  (CH4) </a:t>
            </a:r>
            <a:r>
              <a:rPr lang="en-US" altLang="en-US" smtClean="0">
                <a:latin typeface="Limon S1" pitchFamily="2" charset="0"/>
              </a:rPr>
              <a:t>manRbPBcMbgmkBIkarBukpuyénGgÁFatusrIragÁepSg² EdlkgVHGuksuIEsn kareFIVERs karciBaW©mstV sMNl;rwg rav .l. </a:t>
            </a:r>
          </a:p>
          <a:p>
            <a:pPr>
              <a:lnSpc>
                <a:spcPct val="80000"/>
              </a:lnSpc>
            </a:pPr>
            <a:r>
              <a:rPr lang="en-US" altLang="en-US" b="1" smtClean="0">
                <a:solidFill>
                  <a:srgbClr val="0707F9"/>
                </a:solidFill>
                <a:latin typeface="Limon S1" pitchFamily="2" charset="0"/>
              </a:rPr>
              <a:t>DIGasUtm:UNUGuksIut </a:t>
            </a:r>
            <a:r>
              <a:rPr lang="en-US" altLang="en-US" sz="800" b="1" smtClean="0">
                <a:solidFill>
                  <a:srgbClr val="0707F9"/>
                </a:solidFill>
                <a:latin typeface="Limon S1" pitchFamily="2" charset="0"/>
                <a:cs typeface="Times New Roman" pitchFamily="18" charset="0"/>
              </a:rPr>
              <a:t>(N2O)</a:t>
            </a:r>
            <a:r>
              <a:rPr lang="en-US" altLang="en-US" smtClean="0">
                <a:latin typeface="Limon S1" pitchFamily="2" charset="0"/>
              </a:rPr>
              <a:t> manRbPBcMbgmkBIkareFIVksikmµ kareRbICIKImI&gt;&gt;&gt;&gt;&gt;&gt;&gt;&gt;&gt;.l. </a:t>
            </a:r>
          </a:p>
          <a:p>
            <a:pPr>
              <a:lnSpc>
                <a:spcPct val="80000"/>
              </a:lnSpc>
            </a:pPr>
            <a:r>
              <a:rPr lang="en-US" altLang="en-US" b="1" smtClean="0">
                <a:solidFill>
                  <a:srgbClr val="0707F9"/>
                </a:solidFill>
                <a:latin typeface="Limon S1" pitchFamily="2" charset="0"/>
              </a:rPr>
              <a:t>GIuRdUhøúyGr:UkabUn</a:t>
            </a:r>
            <a:r>
              <a:rPr lang="en-US" altLang="en-US" sz="900" b="1" smtClean="0">
                <a:solidFill>
                  <a:srgbClr val="0707F9"/>
                </a:solidFill>
                <a:latin typeface="Limon S1" pitchFamily="2" charset="0"/>
              </a:rPr>
              <a:t> (HFCs) </a:t>
            </a:r>
            <a:r>
              <a:rPr lang="en-US" altLang="en-US" smtClean="0">
                <a:latin typeface="Limon S1" pitchFamily="2" charset="0"/>
              </a:rPr>
              <a:t>manRbPBBIdMeNIrkar]sSahkmµ nig kareRbIR)as; dUcCa kareRbIma:sIun RtCak; TUTwkkk fñaM)aj; nigplitplénsarFaturMlayCaedIm . </a:t>
            </a:r>
          </a:p>
          <a:p>
            <a:pPr>
              <a:lnSpc>
                <a:spcPct val="80000"/>
              </a:lnSpc>
            </a:pPr>
            <a:r>
              <a:rPr lang="en-US" altLang="en-US" b="1" smtClean="0">
                <a:solidFill>
                  <a:srgbClr val="0707F9"/>
                </a:solidFill>
                <a:latin typeface="Limon S1" pitchFamily="2" charset="0"/>
              </a:rPr>
              <a:t>EBrhøúyGr:UkabUn  </a:t>
            </a:r>
            <a:r>
              <a:rPr lang="en-US" altLang="en-US" sz="900" b="1" smtClean="0">
                <a:solidFill>
                  <a:srgbClr val="0707F9"/>
                </a:solidFill>
                <a:latin typeface="Limon S1" pitchFamily="2" charset="0"/>
              </a:rPr>
              <a:t>(PFCs) </a:t>
            </a:r>
            <a:r>
              <a:rPr lang="en-US" altLang="en-US" sz="900" smtClean="0">
                <a:latin typeface="Limon S1" pitchFamily="2" charset="0"/>
              </a:rPr>
              <a:t> </a:t>
            </a:r>
            <a:r>
              <a:rPr lang="en-US" altLang="en-US" smtClean="0">
                <a:latin typeface="Limon S1" pitchFamily="2" charset="0"/>
              </a:rPr>
              <a:t>manRbPBBIdMeNIrkar]sSahkmµ dUcCakarplitGaluymIj:Úm .l.</a:t>
            </a:r>
          </a:p>
          <a:p>
            <a:pPr>
              <a:lnSpc>
                <a:spcPct val="80000"/>
              </a:lnSpc>
            </a:pPr>
            <a:r>
              <a:rPr lang="en-US" altLang="en-US" b="1" smtClean="0">
                <a:solidFill>
                  <a:srgbClr val="0707F9"/>
                </a:solidFill>
                <a:latin typeface="Limon S1" pitchFamily="2" charset="0"/>
              </a:rPr>
              <a:t>su‘lPYGicsakørY</a:t>
            </a:r>
            <a:r>
              <a:rPr lang="en-US" altLang="en-US" sz="1400" b="1" smtClean="0">
                <a:solidFill>
                  <a:srgbClr val="0707F9"/>
                </a:solidFill>
                <a:latin typeface="Limon S1" pitchFamily="2" charset="0"/>
              </a:rPr>
              <a:t> </a:t>
            </a:r>
            <a:r>
              <a:rPr lang="en-US" altLang="en-US" sz="900" b="1" smtClean="0">
                <a:solidFill>
                  <a:srgbClr val="0707F9"/>
                </a:solidFill>
                <a:latin typeface="Limon S1" pitchFamily="2" charset="0"/>
              </a:rPr>
              <a:t> (SF</a:t>
            </a:r>
            <a:r>
              <a:rPr lang="en-US" altLang="en-US" sz="900" b="1" baseline="-25000" smtClean="0">
                <a:solidFill>
                  <a:srgbClr val="0707F9"/>
                </a:solidFill>
                <a:latin typeface="Limon S1" pitchFamily="2" charset="0"/>
              </a:rPr>
              <a:t>6</a:t>
            </a:r>
            <a:r>
              <a:rPr lang="en-US" altLang="en-US" sz="900" b="1" smtClean="0">
                <a:solidFill>
                  <a:srgbClr val="0707F9"/>
                </a:solidFill>
                <a:latin typeface="Limon S1" pitchFamily="2" charset="0"/>
              </a:rPr>
              <a:t>)</a:t>
            </a:r>
            <a:r>
              <a:rPr lang="en-US" altLang="en-US" smtClean="0">
                <a:latin typeface="Limon S1" pitchFamily="2" charset="0"/>
              </a:rPr>
              <a:t> manRbPBBIdMeNIrkar]sSahkmµ dUcCakarplitm:aejsüÚm/ vis½yGKÁisnI.l.</a:t>
            </a:r>
          </a:p>
          <a:p>
            <a:pPr>
              <a:lnSpc>
                <a:spcPct val="80000"/>
              </a:lnSpc>
            </a:pPr>
            <a:r>
              <a:rPr lang="en-US" altLang="en-US" b="1" smtClean="0">
                <a:solidFill>
                  <a:srgbClr val="0707F9"/>
                </a:solidFill>
                <a:latin typeface="Limon S1" pitchFamily="2" charset="0"/>
              </a:rPr>
              <a:t>GUsUn</a:t>
            </a:r>
            <a:r>
              <a:rPr lang="en-US" altLang="en-US" smtClean="0">
                <a:latin typeface="Limon S1" pitchFamily="2" charset="0"/>
              </a:rPr>
              <a:t> </a:t>
            </a:r>
            <a:r>
              <a:rPr lang="en-US" altLang="en-US" sz="900" b="1" smtClean="0">
                <a:solidFill>
                  <a:srgbClr val="0707F9"/>
                </a:solidFill>
                <a:latin typeface="Limon S1" pitchFamily="2" charset="0"/>
              </a:rPr>
              <a:t>(O3) </a:t>
            </a:r>
            <a:r>
              <a:rPr lang="en-US" altLang="en-US" smtClean="0">
                <a:latin typeface="Limon S1" pitchFamily="2" charset="0"/>
              </a:rPr>
              <a:t>enAkñúgbriyakasCitépÞEpndI.  </a:t>
            </a:r>
            <a:r>
              <a:rPr lang="pt-BR" altLang="en-US" smtClean="0">
                <a:latin typeface="Limon S1" pitchFamily="2" charset="0"/>
              </a:rPr>
              <a:t>RsTab;GUsUnCaEpñkd¾sMxan;mYyénbriyakas . RsTab;GUsUnenHCYykarBarCIvitenAelIEpndIBIeRKaHfñak;énkaMrsµIRBHGaTitü . </a:t>
            </a:r>
            <a:endParaRPr lang="en-US" altLang="en-US" smtClean="0">
              <a:latin typeface="Limon S1" pitchFamily="2" charset="0"/>
            </a:endParaRPr>
          </a:p>
          <a:p>
            <a:r>
              <a:rPr lang="en-US" altLang="en-US" b="1" smtClean="0">
                <a:solidFill>
                  <a:srgbClr val="0707F9"/>
                </a:solidFill>
                <a:latin typeface="Limon S1" pitchFamily="2" charset="0"/>
              </a:rPr>
              <a:t>cMhayTwk</a:t>
            </a:r>
            <a:r>
              <a:rPr lang="en-US" altLang="en-US" b="1" smtClean="0">
                <a:latin typeface="Limon S1" pitchFamily="2" charset="0"/>
              </a:rPr>
              <a:t> </a:t>
            </a:r>
            <a:r>
              <a:rPr lang="en-US" altLang="en-US" sz="900" b="1" smtClean="0">
                <a:solidFill>
                  <a:srgbClr val="0707F9"/>
                </a:solidFill>
                <a:latin typeface="Limon S1" pitchFamily="2" charset="0"/>
              </a:rPr>
              <a:t>(H2O) </a:t>
            </a:r>
            <a:r>
              <a:rPr lang="en-US" altLang="en-US" smtClean="0">
                <a:latin typeface="Limon S1" pitchFamily="2" charset="0"/>
              </a:rPr>
              <a:t>Ca]s½µnpÞHkBa©k;mYyRbePT EdlekIteLIgedaysarFmµCati tamry³vdþTwk . </a:t>
            </a:r>
          </a:p>
          <a:p>
            <a:endParaRPr lang="en-US" altLang="en-US" smtClean="0">
              <a:latin typeface="Limon S1" pitchFamily="2" charset="0"/>
            </a:endParaRPr>
          </a:p>
        </p:txBody>
      </p:sp>
    </p:spTree>
    <p:extLst>
      <p:ext uri="{BB962C8B-B14F-4D97-AF65-F5344CB8AC3E}">
        <p14:creationId xmlns:p14="http://schemas.microsoft.com/office/powerpoint/2010/main" val="331436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CCB05BAE-B51B-4FB2-9318-5EFDC03E1738}" type="slidenum">
              <a:rPr lang="en-US" altLang="ja-JP" smtClean="0">
                <a:latin typeface="Times New Roman" pitchFamily="18" charset="0"/>
              </a:rPr>
              <a:pPr/>
              <a:t>29</a:t>
            </a:fld>
            <a:endParaRPr lang="en-US" altLang="ja-JP" smtClean="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51984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C8861769-6B93-4403-BE65-E588871A9775}" type="slidenum">
              <a:rPr lang="en-US" altLang="ja-JP" smtClean="0">
                <a:latin typeface="Times New Roman" pitchFamily="18" charset="0"/>
              </a:rPr>
              <a:pPr/>
              <a:t>30</a:t>
            </a:fld>
            <a:endParaRPr lang="en-US" altLang="ja-JP" smtClean="0">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62434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09268009-EB96-4D69-B271-FD08FAE75604}" type="slidenum">
              <a:rPr lang="en-US" altLang="ja-JP" smtClean="0">
                <a:latin typeface="Times New Roman" pitchFamily="18" charset="0"/>
              </a:rPr>
              <a:pPr/>
              <a:t>31</a:t>
            </a:fld>
            <a:endParaRPr lang="en-US" altLang="ja-JP" smtClean="0">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97479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DFD15A8B-3B77-4F76-8F10-E8F6D18BBD8A}" type="slidenum">
              <a:rPr lang="en-US" altLang="ja-JP" smtClean="0">
                <a:latin typeface="Times New Roman" pitchFamily="18" charset="0"/>
              </a:rPr>
              <a:pPr/>
              <a:t>33</a:t>
            </a:fld>
            <a:endParaRPr lang="en-US" altLang="ja-JP" smtClean="0">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29557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8B1DF1F2-13AC-4C73-B6F0-5794B48652BB}" type="slidenum">
              <a:rPr lang="en-US" altLang="ja-JP" smtClean="0">
                <a:latin typeface="Times New Roman" pitchFamily="18" charset="0"/>
              </a:rPr>
              <a:pPr/>
              <a:t>34</a:t>
            </a:fld>
            <a:endParaRPr lang="en-US" altLang="ja-JP" smtClean="0">
              <a:latin typeface="Times New Roman"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50296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47D35A83-F6FF-409E-8958-C020351E79D7}" type="slidenum">
              <a:rPr lang="en-US" altLang="ja-JP" smtClean="0">
                <a:latin typeface="Times New Roman" pitchFamily="18" charset="0"/>
              </a:rPr>
              <a:pPr/>
              <a:t>35</a:t>
            </a:fld>
            <a:endParaRPr lang="en-US" altLang="ja-JP" smtClean="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73413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a:t>
            </a:r>
            <a:r>
              <a:rPr lang="en-US" baseline="0" dirty="0" smtClean="0"/>
              <a:t> change science provides important information for decision-making at various levels. For example, s</a:t>
            </a:r>
            <a:r>
              <a:rPr lang="en-US" dirty="0" smtClean="0"/>
              <a:t>ound weather data and</a:t>
            </a:r>
            <a:r>
              <a:rPr lang="en-US" baseline="0" dirty="0" smtClean="0"/>
              <a:t> forecasts can help us determine when the best time would be to harvest our lands. It can also help us plan appropriately for emergency responses, in case of climate-related hazards, such as cyclones. Climate models help to forecast long term </a:t>
            </a:r>
            <a:r>
              <a:rPr lang="en-US" i="1" baseline="0" dirty="0" smtClean="0"/>
              <a:t>climate scenarios</a:t>
            </a:r>
            <a:r>
              <a:rPr lang="en-US" baseline="0" dirty="0" smtClean="0"/>
              <a:t> and are important for proactive planning. </a:t>
            </a:r>
            <a:endParaRPr lang="en-US" dirty="0"/>
          </a:p>
        </p:txBody>
      </p:sp>
      <p:sp>
        <p:nvSpPr>
          <p:cNvPr id="4" name="Slide Number Placeholder 3"/>
          <p:cNvSpPr>
            <a:spLocks noGrp="1"/>
          </p:cNvSpPr>
          <p:nvPr>
            <p:ph type="sldNum" sz="quarter" idx="10"/>
          </p:nvPr>
        </p:nvSpPr>
        <p:spPr/>
        <p:txBody>
          <a:bodyPr/>
          <a:lstStyle/>
          <a:p>
            <a:pPr>
              <a:defRPr/>
            </a:pPr>
            <a:fld id="{2B527D29-05A8-4ECF-A325-7B79B9B0FAF0}" type="slidenum">
              <a:rPr lang="en-US" smtClean="0"/>
              <a:pPr>
                <a:defRPr/>
              </a:pPr>
              <a:t>39</a:t>
            </a:fld>
            <a:endParaRPr lang="en-US"/>
          </a:p>
        </p:txBody>
      </p:sp>
    </p:spTree>
    <p:extLst>
      <p:ext uri="{BB962C8B-B14F-4D97-AF65-F5344CB8AC3E}">
        <p14:creationId xmlns:p14="http://schemas.microsoft.com/office/powerpoint/2010/main" val="3818923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F37CD2D8-1227-494E-ACAF-10E2574D8DB0}" type="slidenum">
              <a:rPr lang="en-US" altLang="ja-JP" smtClean="0">
                <a:latin typeface="Times New Roman" pitchFamily="18" charset="0"/>
              </a:rPr>
              <a:pPr/>
              <a:t>40</a:t>
            </a:fld>
            <a:endParaRPr lang="en-US" altLang="ja-JP" smtClean="0">
              <a:latin typeface="Times New Roman" pitchFamily="18" charset="0"/>
            </a:endParaRPr>
          </a:p>
        </p:txBody>
      </p:sp>
      <p:sp>
        <p:nvSpPr>
          <p:cNvPr id="123907" name="Rectangle 2"/>
          <p:cNvSpPr>
            <a:spLocks noGrp="1" noRot="1" noChangeAspect="1" noChangeArrowheads="1" noTextEdit="1"/>
          </p:cNvSpPr>
          <p:nvPr>
            <p:ph type="sldImg"/>
          </p:nvPr>
        </p:nvSpPr>
        <p:spPr>
          <a:xfrm>
            <a:off x="725488" y="741363"/>
            <a:ext cx="5346700" cy="3702050"/>
          </a:xfrm>
          <a:ln/>
        </p:spPr>
      </p:sp>
      <p:sp>
        <p:nvSpPr>
          <p:cNvPr id="123908" name="Rectangle 3"/>
          <p:cNvSpPr>
            <a:spLocks noGrp="1" noChangeArrowheads="1"/>
          </p:cNvSpPr>
          <p:nvPr>
            <p:ph type="body" idx="1"/>
          </p:nvPr>
        </p:nvSpPr>
        <p:spPr>
          <a:xfrm>
            <a:off x="906463" y="4689475"/>
            <a:ext cx="4984750"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74811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E4FFD4C-B247-40FE-85BF-75BAC5A4CB11}" type="slidenum">
              <a:rPr lang="en-US" smtClean="0"/>
              <a:pPr>
                <a:defRPr/>
              </a:pPr>
              <a:t>42</a:t>
            </a:fld>
            <a:endParaRPr lang="en-US"/>
          </a:p>
        </p:txBody>
      </p:sp>
    </p:spTree>
    <p:extLst>
      <p:ext uri="{BB962C8B-B14F-4D97-AF65-F5344CB8AC3E}">
        <p14:creationId xmlns:p14="http://schemas.microsoft.com/office/powerpoint/2010/main" val="483786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i="1" dirty="0"/>
          </a:p>
        </p:txBody>
      </p:sp>
      <p:sp>
        <p:nvSpPr>
          <p:cNvPr id="4" name="Slide Number Placeholder 3"/>
          <p:cNvSpPr>
            <a:spLocks noGrp="1"/>
          </p:cNvSpPr>
          <p:nvPr>
            <p:ph type="sldNum" sz="quarter" idx="10"/>
          </p:nvPr>
        </p:nvSpPr>
        <p:spPr/>
        <p:txBody>
          <a:bodyPr/>
          <a:lstStyle/>
          <a:p>
            <a:pPr>
              <a:defRPr/>
            </a:pPr>
            <a:fld id="{6E4FFD4C-B247-40FE-85BF-75BAC5A4CB11}" type="slidenum">
              <a:rPr lang="en-US" smtClean="0"/>
              <a:pPr>
                <a:defRPr/>
              </a:pPr>
              <a:t>43</a:t>
            </a:fld>
            <a:endParaRPr lang="en-US"/>
          </a:p>
        </p:txBody>
      </p:sp>
    </p:spTree>
    <p:extLst>
      <p:ext uri="{BB962C8B-B14F-4D97-AF65-F5344CB8AC3E}">
        <p14:creationId xmlns:p14="http://schemas.microsoft.com/office/powerpoint/2010/main" val="144318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mn-lt"/>
                <a:ea typeface="+mn-ea"/>
                <a:cs typeface="+mn-cs"/>
              </a:rPr>
              <a:t>Greenhouse gases (GHGs) are trace gases in the atmosphere that absorb and emit long wave radiation.</a:t>
            </a:r>
            <a:r>
              <a:rPr lang="en-US" sz="1200" b="0" kern="1200" baseline="0" dirty="0" smtClean="0">
                <a:solidFill>
                  <a:schemeClr val="tx1"/>
                </a:solidFill>
                <a:latin typeface="+mn-lt"/>
                <a:ea typeface="+mn-ea"/>
                <a:cs typeface="+mn-cs"/>
              </a:rPr>
              <a:t> They </a:t>
            </a:r>
            <a:r>
              <a:rPr lang="en-US" sz="1200" b="0" kern="1200" dirty="0" smtClean="0">
                <a:solidFill>
                  <a:schemeClr val="tx1"/>
                </a:solidFill>
                <a:latin typeface="+mn-lt"/>
                <a:ea typeface="+mn-ea"/>
                <a:cs typeface="+mn-cs"/>
              </a:rPr>
              <a:t>naturally blanket the earth and  keep it at about 33° C warmer than it would be without these gases in the atmosphere. The table features the seven most important greenhouse gases</a:t>
            </a:r>
            <a:r>
              <a:rPr lang="en-US" sz="1200" b="0" kern="1200" baseline="0" dirty="0" smtClean="0">
                <a:solidFill>
                  <a:schemeClr val="tx1"/>
                </a:solidFill>
                <a:latin typeface="+mn-lt"/>
                <a:ea typeface="+mn-ea"/>
                <a:cs typeface="+mn-cs"/>
              </a:rPr>
              <a:t> as regulated under the Kyoto Protocol.  </a:t>
            </a:r>
            <a:r>
              <a:rPr lang="en-US" sz="1200" b="0" kern="1200" dirty="0" smtClean="0">
                <a:solidFill>
                  <a:schemeClr val="tx1"/>
                </a:solidFill>
                <a:latin typeface="+mn-lt"/>
                <a:ea typeface="+mn-ea"/>
                <a:cs typeface="+mn-cs"/>
              </a:rPr>
              <a:t>The seven gases each have a different capacity to trap heat in the atmosphere, or a so-called “</a:t>
            </a:r>
            <a:r>
              <a:rPr lang="en-US" sz="1200" b="0" i="1" kern="1200" dirty="0" smtClean="0">
                <a:solidFill>
                  <a:schemeClr val="tx1"/>
                </a:solidFill>
                <a:latin typeface="+mn-lt"/>
                <a:ea typeface="+mn-ea"/>
                <a:cs typeface="+mn-cs"/>
              </a:rPr>
              <a:t>global warming potential</a:t>
            </a:r>
            <a:r>
              <a:rPr lang="en-US" sz="1200" b="0" kern="1200" dirty="0" smtClean="0">
                <a:solidFill>
                  <a:schemeClr val="tx1"/>
                </a:solidFill>
                <a:latin typeface="+mn-lt"/>
                <a:ea typeface="+mn-ea"/>
                <a:cs typeface="+mn-cs"/>
              </a:rPr>
              <a:t>” (GWP). They</a:t>
            </a:r>
            <a:r>
              <a:rPr lang="en-US" sz="1200" b="0" kern="1200" baseline="0" dirty="0" smtClean="0">
                <a:solidFill>
                  <a:schemeClr val="tx1"/>
                </a:solidFill>
                <a:latin typeface="+mn-lt"/>
                <a:ea typeface="+mn-ea"/>
                <a:cs typeface="+mn-cs"/>
              </a:rPr>
              <a:t> all belong to the group of long-lived greenhouse gases (L</a:t>
            </a:r>
            <a:r>
              <a:rPr lang="en-GB" sz="1200" i="0" kern="1200" dirty="0" smtClean="0">
                <a:solidFill>
                  <a:schemeClr val="tx1"/>
                </a:solidFill>
                <a:effectLst/>
                <a:latin typeface="+mn-lt"/>
                <a:ea typeface="+mn-ea"/>
                <a:cs typeface="+mn-cs"/>
              </a:rPr>
              <a:t>LGHGs), because</a:t>
            </a:r>
            <a:r>
              <a:rPr lang="en-GB" sz="1200" i="0" kern="1200" baseline="0" dirty="0" smtClean="0">
                <a:solidFill>
                  <a:schemeClr val="tx1"/>
                </a:solidFill>
                <a:effectLst/>
                <a:latin typeface="+mn-lt"/>
                <a:ea typeface="+mn-ea"/>
                <a:cs typeface="+mn-cs"/>
              </a:rPr>
              <a:t> they </a:t>
            </a:r>
            <a:r>
              <a:rPr lang="en-GB" sz="1200" i="0" kern="1200" dirty="0" smtClean="0">
                <a:solidFill>
                  <a:schemeClr val="tx1"/>
                </a:solidFill>
                <a:effectLst/>
                <a:latin typeface="+mn-lt"/>
                <a:ea typeface="+mn-ea"/>
                <a:cs typeface="+mn-cs"/>
              </a:rPr>
              <a:t>are chemically stable and persist in the atmosphere over time scales of a decade to centuries or longer, so that their emission has a long-term influence on climate. </a:t>
            </a:r>
            <a:r>
              <a:rPr lang="en-GB" dirty="0" smtClean="0"/>
              <a:t>Some of the GHGs occur naturally (e.g. </a:t>
            </a:r>
            <a:r>
              <a:rPr lang="en-GB" sz="1200" kern="1200" dirty="0" smtClean="0">
                <a:solidFill>
                  <a:schemeClr val="tx1"/>
                </a:solidFill>
                <a:effectLst/>
                <a:latin typeface="+mn-lt"/>
                <a:ea typeface="+mn-ea"/>
                <a:cs typeface="+mn-cs"/>
              </a:rPr>
              <a:t>CO</a:t>
            </a:r>
            <a:r>
              <a:rPr lang="en-GB" sz="1200"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CH</a:t>
            </a:r>
            <a:r>
              <a:rPr lang="en-GB" sz="1200" kern="1200" baseline="-25000" dirty="0" smtClean="0">
                <a:solidFill>
                  <a:schemeClr val="tx1"/>
                </a:solidFill>
                <a:effectLst/>
                <a:latin typeface="+mn-lt"/>
                <a:ea typeface="+mn-ea"/>
                <a:cs typeface="+mn-cs"/>
              </a:rPr>
              <a:t>4</a:t>
            </a:r>
            <a:r>
              <a:rPr lang="en-GB" sz="1200" kern="1200" baseline="0" dirty="0" smtClean="0">
                <a:solidFill>
                  <a:schemeClr val="tx1"/>
                </a:solidFill>
                <a:effectLst/>
                <a:latin typeface="+mn-lt"/>
                <a:ea typeface="+mn-ea"/>
                <a:cs typeface="+mn-cs"/>
              </a:rPr>
              <a:t> and</a:t>
            </a:r>
            <a:r>
              <a:rPr lang="en-GB" sz="1200" kern="1200" dirty="0" smtClean="0">
                <a:solidFill>
                  <a:schemeClr val="tx1"/>
                </a:solidFill>
                <a:effectLst/>
                <a:latin typeface="+mn-lt"/>
                <a:ea typeface="+mn-ea"/>
                <a:cs typeface="+mn-cs"/>
              </a:rPr>
              <a:t> N</a:t>
            </a:r>
            <a:r>
              <a:rPr lang="en-GB" sz="1200"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O) </a:t>
            </a:r>
            <a:r>
              <a:rPr lang="en-GB" dirty="0" smtClean="0"/>
              <a:t>but increases in their atmospheric concentrations over the last 250 years are due largely to human activities. Other greenhouse gases are entirely the result of human activities</a:t>
            </a:r>
            <a:r>
              <a:rPr lang="en-GB" baseline="0" dirty="0" smtClean="0"/>
              <a:t> (e.g.</a:t>
            </a:r>
            <a:r>
              <a:rPr lang="en-GB" dirty="0" smtClean="0"/>
              <a:t> </a:t>
            </a:r>
            <a:r>
              <a:rPr lang="en-GB" sz="1200" dirty="0" smtClean="0"/>
              <a:t>HFCs, PFCs,</a:t>
            </a:r>
            <a:r>
              <a:rPr lang="en-GB" sz="1200" baseline="0" dirty="0" smtClean="0"/>
              <a:t> </a:t>
            </a:r>
            <a:r>
              <a:rPr lang="en-GB" sz="1200" dirty="0" smtClean="0"/>
              <a:t>SF</a:t>
            </a:r>
            <a:r>
              <a:rPr lang="en-GB" sz="1200" baseline="-25000" dirty="0" smtClean="0"/>
              <a:t>6 </a:t>
            </a:r>
            <a:r>
              <a:rPr lang="en-US" sz="1200" b="0" cap="none" baseline="0" dirty="0" smtClean="0"/>
              <a:t>and NF</a:t>
            </a:r>
            <a:r>
              <a:rPr lang="en-US" sz="1200" b="0" cap="none" baseline="-25000" dirty="0" smtClean="0"/>
              <a:t>3</a:t>
            </a:r>
            <a:r>
              <a:rPr lang="en-GB" sz="1200" dirty="0" smtClean="0"/>
              <a:t>).</a:t>
            </a:r>
            <a:r>
              <a:rPr lang="en-US" sz="1200" b="0" kern="1200" dirty="0" smtClean="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tx1"/>
              </a:solidFill>
              <a:latin typeface="+mn-lt"/>
              <a:ea typeface="+mn-ea"/>
              <a:cs typeface="+mn-cs"/>
            </a:endParaRPr>
          </a:p>
          <a:p>
            <a:pPr marL="0" marR="0" indent="0" algn="r" defTabSz="914400" rtl="0" eaLnBrk="0" fontAlgn="base" latinLnBrk="0" hangingPunct="0">
              <a:lnSpc>
                <a:spcPct val="100000"/>
              </a:lnSpc>
              <a:spcBef>
                <a:spcPct val="30000"/>
              </a:spcBef>
              <a:spcAft>
                <a:spcPct val="0"/>
              </a:spcAft>
              <a:buClrTx/>
              <a:buSzTx/>
              <a:buFontTx/>
              <a:buNone/>
              <a:tabLst/>
              <a:defRPr/>
            </a:pPr>
            <a:r>
              <a:rPr lang="en-GB" sz="1200" cap="none" dirty="0" smtClean="0">
                <a:solidFill>
                  <a:srgbClr val="000000"/>
                </a:solidFill>
              </a:rPr>
              <a:t>IPCC (2007).</a:t>
            </a:r>
            <a:r>
              <a:rPr lang="en-GB" sz="1200" cap="none" baseline="0" dirty="0" smtClean="0">
                <a:solidFill>
                  <a:srgbClr val="000000"/>
                </a:solidFill>
              </a:rPr>
              <a:t> Fourth Assessment Report, Technical Summary – </a:t>
            </a:r>
            <a:r>
              <a:rPr lang="en-GB" b="0" dirty="0" smtClean="0"/>
              <a:t>Changes in Human and Natural Drivers of Climate</a:t>
            </a:r>
          </a:p>
          <a:p>
            <a:pPr marL="0" marR="0" indent="0" algn="r" defTabSz="914400" rtl="0" eaLnBrk="0" fontAlgn="base" latinLnBrk="0" hangingPunct="0">
              <a:lnSpc>
                <a:spcPct val="100000"/>
              </a:lnSpc>
              <a:spcBef>
                <a:spcPct val="30000"/>
              </a:spcBef>
              <a:spcAft>
                <a:spcPct val="0"/>
              </a:spcAft>
              <a:buClrTx/>
              <a:buSzTx/>
              <a:buFontTx/>
              <a:buNone/>
              <a:tabLst/>
              <a:defRPr/>
            </a:pPr>
            <a:r>
              <a:rPr lang="en-US" strike="noStrike" baseline="0" dirty="0" smtClean="0"/>
              <a:t>UNEP (2012).  Emissions Gap Report </a:t>
            </a:r>
            <a:r>
              <a:rPr lang="en-GB" b="0" dirty="0" smtClean="0"/>
              <a:t> </a:t>
            </a:r>
          </a:p>
          <a:p>
            <a:pPr marL="0" marR="0" indent="0" algn="r"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latin typeface="+mn-lt"/>
                <a:ea typeface="+mn-ea"/>
                <a:cs typeface="+mn-cs"/>
              </a:rPr>
              <a:t>Further</a:t>
            </a:r>
            <a:r>
              <a:rPr lang="en-US" sz="1200" b="1" i="1" kern="1200" baseline="0" dirty="0" smtClean="0">
                <a:solidFill>
                  <a:schemeClr val="tx1"/>
                </a:solidFill>
                <a:latin typeface="+mn-lt"/>
                <a:ea typeface="+mn-ea"/>
                <a:cs typeface="+mn-cs"/>
              </a:rPr>
              <a:t> information:</a:t>
            </a:r>
            <a:endParaRPr lang="en-US" sz="1200" b="1" i="1"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tx1"/>
              </a:solidFill>
              <a:latin typeface="+mn-lt"/>
              <a:ea typeface="+mn-ea"/>
              <a:cs typeface="+mn-cs"/>
            </a:endParaRPr>
          </a:p>
          <a:p>
            <a:r>
              <a:rPr lang="en-US" b="1" baseline="0" dirty="0" smtClean="0"/>
              <a:t>Kyoto Protocol: </a:t>
            </a:r>
            <a:r>
              <a:rPr lang="en-US" baseline="0" dirty="0" smtClean="0"/>
              <a:t>The Kyoto Protocol sets out legally binding targets for developed countries to limit or reduce their GHG emissions. It was adopted in 1997 and entered into force in 2005.</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W</a:t>
            </a:r>
            <a:r>
              <a:rPr lang="en-US" sz="1200" b="0" kern="1200" dirty="0" smtClean="0">
                <a:solidFill>
                  <a:schemeClr val="tx1"/>
                </a:solidFill>
                <a:latin typeface="+mn-lt"/>
                <a:ea typeface="+mn-ea"/>
                <a:cs typeface="+mn-cs"/>
              </a:rPr>
              <a:t>ater vapor is the most important greenhouse gas</a:t>
            </a:r>
            <a:r>
              <a:rPr lang="en-US" sz="1200" b="0" kern="1200" baseline="0" dirty="0" smtClean="0">
                <a:solidFill>
                  <a:schemeClr val="tx1"/>
                </a:solidFill>
                <a:latin typeface="+mn-lt"/>
                <a:ea typeface="+mn-ea"/>
                <a:cs typeface="+mn-cs"/>
              </a:rPr>
              <a:t> but s</a:t>
            </a:r>
            <a:r>
              <a:rPr lang="en-US" sz="1200" b="0" kern="1200" dirty="0" smtClean="0">
                <a:solidFill>
                  <a:schemeClr val="tx1"/>
                </a:solidFill>
                <a:latin typeface="+mn-lt"/>
                <a:ea typeface="+mn-ea"/>
                <a:cs typeface="+mn-cs"/>
              </a:rPr>
              <a:t>ince it is not produced by humans in any significant quantity, we have no control over its concentration in the atmosphere. It is</a:t>
            </a:r>
            <a:r>
              <a:rPr lang="en-US" sz="1200" b="0" kern="1200" baseline="0" dirty="0" smtClean="0">
                <a:solidFill>
                  <a:schemeClr val="tx1"/>
                </a:solidFill>
                <a:latin typeface="+mn-lt"/>
                <a:ea typeface="+mn-ea"/>
                <a:cs typeface="+mn-cs"/>
              </a:rPr>
              <a:t> therefore not regulated under the Kyoto Protocol. </a:t>
            </a:r>
            <a:endParaRPr lang="en-GB" sz="1200" kern="1200" dirty="0" smtClean="0">
              <a:solidFill>
                <a:schemeClr val="tx1"/>
              </a:solidFill>
              <a:effectLst/>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Global</a:t>
            </a:r>
            <a:r>
              <a:rPr lang="en-US" sz="1200" b="1" kern="1200" baseline="0" dirty="0" smtClean="0">
                <a:solidFill>
                  <a:schemeClr val="tx1"/>
                </a:solidFill>
                <a:latin typeface="+mn-lt"/>
                <a:ea typeface="+mn-ea"/>
                <a:cs typeface="+mn-cs"/>
              </a:rPr>
              <a:t> Warming Potential: </a:t>
            </a:r>
            <a:r>
              <a:rPr lang="en-US" sz="1200" b="0" kern="1200" dirty="0" smtClean="0">
                <a:solidFill>
                  <a:schemeClr val="tx1"/>
                </a:solidFill>
                <a:latin typeface="+mn-lt"/>
                <a:ea typeface="+mn-ea"/>
                <a:cs typeface="+mn-cs"/>
              </a:rPr>
              <a:t>Carbon dioxide is the baseline unit to which all other greenhouse gases are compared and therefore has a GWP of exactly 1. A GWP is calculated over a specific time interval (commonly 20, 100 or 500 years), because some gases remain longer in the atmosphere than others. For example, the 100 year GWP of methane is 25, which means that if the same mass of methane and carbon dioxide were introduced into the atmosphere, that methane will trap 25 times more heat than the carbon dioxide over the next 100 years.</a:t>
            </a:r>
          </a:p>
          <a:p>
            <a:endParaRPr lang="en-US" sz="1200" b="0" kern="1200" dirty="0" smtClean="0">
              <a:solidFill>
                <a:schemeClr val="tx1"/>
              </a:solidFill>
              <a:latin typeface="+mn-lt"/>
              <a:ea typeface="+mn-ea"/>
              <a:cs typeface="+mn-cs"/>
            </a:endParaRP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ACA7A6-8D1D-4D02-9910-D835042DCB95}"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2866726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i="1" dirty="0"/>
          </a:p>
        </p:txBody>
      </p:sp>
      <p:sp>
        <p:nvSpPr>
          <p:cNvPr id="4" name="Slide Number Placeholder 3"/>
          <p:cNvSpPr>
            <a:spLocks noGrp="1"/>
          </p:cNvSpPr>
          <p:nvPr>
            <p:ph type="sldNum" sz="quarter" idx="10"/>
          </p:nvPr>
        </p:nvSpPr>
        <p:spPr/>
        <p:txBody>
          <a:bodyPr/>
          <a:lstStyle/>
          <a:p>
            <a:pPr>
              <a:defRPr/>
            </a:pPr>
            <a:fld id="{6E4FFD4C-B247-40FE-85BF-75BAC5A4CB11}" type="slidenum">
              <a:rPr lang="en-US" smtClean="0"/>
              <a:pPr>
                <a:defRPr/>
              </a:pPr>
              <a:t>44</a:t>
            </a:fld>
            <a:endParaRPr lang="en-US"/>
          </a:p>
        </p:txBody>
      </p:sp>
    </p:spTree>
    <p:extLst>
      <p:ext uri="{BB962C8B-B14F-4D97-AF65-F5344CB8AC3E}">
        <p14:creationId xmlns:p14="http://schemas.microsoft.com/office/powerpoint/2010/main" val="21108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114D3A17-1C2E-404F-B534-1939245A7EC1}" type="slidenum">
              <a:rPr lang="en-US" altLang="ja-JP" smtClean="0">
                <a:latin typeface="Times New Roman" pitchFamily="18" charset="0"/>
              </a:rPr>
              <a:pPr/>
              <a:t>9</a:t>
            </a:fld>
            <a:endParaRPr lang="en-US" altLang="ja-JP" smtClean="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0327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3CC43FB1-76D5-4C13-8F8A-A4B231AFF1CC}" type="slidenum">
              <a:rPr lang="en-US" altLang="ja-JP" smtClean="0">
                <a:latin typeface="Times New Roman" pitchFamily="18" charset="0"/>
              </a:rPr>
              <a:pPr/>
              <a:t>10</a:t>
            </a:fld>
            <a:endParaRPr lang="en-US" altLang="ja-JP" smtClean="0">
              <a:latin typeface="Times New Roman" pitchFamily="18" charset="0"/>
            </a:endParaRPr>
          </a:p>
        </p:txBody>
      </p:sp>
      <p:sp>
        <p:nvSpPr>
          <p:cNvPr id="88067" name="Rectangle 7"/>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22" tIns="45461" rIns="90922" bIns="45461" anchor="b"/>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fld id="{E5685272-C22F-44BD-89D2-935798ED63EC}" type="slidenum">
              <a:rPr kumimoji="1" lang="en-US" altLang="ja-JP" sz="1100">
                <a:latin typeface="Times New Roman" pitchFamily="18" charset="0"/>
              </a:rPr>
              <a:pPr algn="r" eaLnBrk="1" hangingPunct="1"/>
              <a:t>10</a:t>
            </a:fld>
            <a:endParaRPr kumimoji="1" lang="en-US" altLang="ja-JP" sz="1100">
              <a:latin typeface="Times New Roman" pitchFamily="18" charset="0"/>
            </a:endParaRPr>
          </a:p>
        </p:txBody>
      </p:sp>
      <p:sp>
        <p:nvSpPr>
          <p:cNvPr id="88068" name="Rectangle 2"/>
          <p:cNvSpPr>
            <a:spLocks noGrp="1" noRot="1" noChangeAspect="1" noChangeArrowheads="1" noTextEdit="1"/>
          </p:cNvSpPr>
          <p:nvPr>
            <p:ph type="sldImg"/>
          </p:nvPr>
        </p:nvSpPr>
        <p:spPr>
          <a:xfrm>
            <a:off x="725488" y="741363"/>
            <a:ext cx="5346700" cy="3702050"/>
          </a:xfrm>
          <a:ln/>
        </p:spPr>
      </p:sp>
      <p:sp>
        <p:nvSpPr>
          <p:cNvPr id="88069" name="Rectangle 3"/>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4888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9633C046-B94E-4678-969D-7A9DDA443FB7}" type="slidenum">
              <a:rPr lang="en-US" altLang="en-US" smtClean="0">
                <a:latin typeface="Times New Roman" pitchFamily="18" charset="0"/>
              </a:rPr>
              <a:pPr/>
              <a:t>12</a:t>
            </a:fld>
            <a:endParaRPr lang="en-US" altLang="en-US" smtClean="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ct val="50000"/>
              </a:spcAft>
            </a:pPr>
            <a:r>
              <a:rPr lang="en-GB" altLang="en-US" b="1" smtClean="0"/>
              <a:t>Slide 7 – Human activity influence</a:t>
            </a:r>
          </a:p>
          <a:p>
            <a:pPr>
              <a:spcBef>
                <a:spcPct val="0"/>
              </a:spcBef>
              <a:spcAft>
                <a:spcPct val="50000"/>
              </a:spcAft>
            </a:pPr>
            <a:r>
              <a:rPr lang="en-GB" altLang="en-US" sz="1000" smtClean="0"/>
              <a:t>Well-known graphs of the GHG-trend.</a:t>
            </a:r>
          </a:p>
          <a:p>
            <a:pPr>
              <a:spcBef>
                <a:spcPct val="0"/>
              </a:spcBef>
              <a:spcAft>
                <a:spcPct val="50000"/>
              </a:spcAft>
            </a:pPr>
            <a:r>
              <a:rPr lang="en-GB" altLang="en-US" sz="1000" b="1" smtClean="0"/>
              <a:t>Global atmospheric concentration of CO2</a:t>
            </a:r>
          </a:p>
          <a:p>
            <a:pPr>
              <a:spcBef>
                <a:spcPct val="0"/>
              </a:spcBef>
              <a:spcAft>
                <a:spcPct val="50000"/>
              </a:spcAft>
            </a:pPr>
            <a:r>
              <a:rPr lang="en-GB" altLang="en-US" sz="1000" smtClean="0"/>
              <a:t>Atmospheric CO2 has increased from a pre-industrial concentration of about 280 ppmv to about 367 ppmv at present (ppmv= parts per million by volume). CO2 concentration data from before 1958 are from ice core measurements taken in Antarctica and from 1958 onwards are from the Mauna Loa measurement site in Hawaii. The smooth curve is based on a hundred year running mean. It is evident that the rapid increase in CO2 concentrations has been occurring since the onset of industrialization. The increase in CO2 emissions has closely followed the increase in use of fossil fuels. Some other greenhouse gases, such as Nitrous Oxides and Methane are showing similar trends. Again, the increase is directly related to the increased level of human activities (farming, transport, energy use etc.).</a:t>
            </a:r>
          </a:p>
          <a:p>
            <a:pPr>
              <a:spcBef>
                <a:spcPct val="0"/>
              </a:spcBef>
              <a:spcAft>
                <a:spcPct val="50000"/>
              </a:spcAft>
            </a:pPr>
            <a:r>
              <a:rPr lang="en-GB" altLang="en-US" sz="1000" smtClean="0"/>
              <a:t>CO2 concentrations in the atmosphere have been measured at an altitude of about 4,000 meters on the peak of Mauna Loa mountain in Hawaii since 1958. The measurements at this location, remote from local sources of pollution, have clearly shown that atmospheric concentrations of CO2 are increasing. </a:t>
            </a:r>
          </a:p>
        </p:txBody>
      </p:sp>
    </p:spTree>
    <p:extLst>
      <p:ext uri="{BB962C8B-B14F-4D97-AF65-F5344CB8AC3E}">
        <p14:creationId xmlns:p14="http://schemas.microsoft.com/office/powerpoint/2010/main" val="361264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FEDAB21C-9891-48CB-8D8A-B1A3A963F8B6}" type="slidenum">
              <a:rPr lang="en-US" altLang="ja-JP" smtClean="0">
                <a:latin typeface="Times New Roman" pitchFamily="18" charset="0"/>
              </a:rPr>
              <a:pPr/>
              <a:t>13</a:t>
            </a:fld>
            <a:endParaRPr lang="en-US" altLang="ja-JP" smtClean="0">
              <a:latin typeface="Times New Roman" pitchFamily="18" charset="0"/>
            </a:endParaRPr>
          </a:p>
        </p:txBody>
      </p:sp>
      <p:sp>
        <p:nvSpPr>
          <p:cNvPr id="91139" name="Rectangle 7"/>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22" tIns="45461" rIns="90922" bIns="45461" anchor="b"/>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fld id="{D4EB14F9-E5C1-4045-85B8-4FA9C901A332}" type="slidenum">
              <a:rPr kumimoji="1" lang="en-US" altLang="ja-JP" sz="1100">
                <a:latin typeface="Times New Roman" pitchFamily="18" charset="0"/>
              </a:rPr>
              <a:pPr algn="r" eaLnBrk="1" hangingPunct="1"/>
              <a:t>13</a:t>
            </a:fld>
            <a:endParaRPr kumimoji="1" lang="en-US" altLang="ja-JP" sz="1100">
              <a:latin typeface="Times New Roman" pitchFamily="18" charset="0"/>
            </a:endParaRPr>
          </a:p>
        </p:txBody>
      </p:sp>
      <p:sp>
        <p:nvSpPr>
          <p:cNvPr id="91140" name="Rectangle 2"/>
          <p:cNvSpPr>
            <a:spLocks noGrp="1" noRot="1" noChangeAspect="1" noChangeArrowheads="1" noTextEdit="1"/>
          </p:cNvSpPr>
          <p:nvPr>
            <p:ph type="sldImg"/>
          </p:nvPr>
        </p:nvSpPr>
        <p:spPr>
          <a:xfrm>
            <a:off x="725488" y="741363"/>
            <a:ext cx="5346700" cy="3702050"/>
          </a:xfrm>
          <a:ln/>
        </p:spPr>
      </p:sp>
      <p:sp>
        <p:nvSpPr>
          <p:cNvPr id="91141" name="Rectangle 3"/>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9021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fld id="{E7D31DF7-D966-47EA-BD3A-B9789A7DA4AA}" type="slidenum">
              <a:rPr lang="en-US" altLang="ja-JP" smtClean="0">
                <a:latin typeface="Times New Roman" pitchFamily="18" charset="0"/>
              </a:rPr>
              <a:pPr/>
              <a:t>14</a:t>
            </a:fld>
            <a:endParaRPr lang="en-US" altLang="ja-JP" smtClean="0">
              <a:latin typeface="Times New Roman" pitchFamily="18" charset="0"/>
            </a:endParaRPr>
          </a:p>
        </p:txBody>
      </p:sp>
      <p:sp>
        <p:nvSpPr>
          <p:cNvPr id="92163" name="Rectangle 7"/>
          <p:cNvSpPr txBox="1">
            <a:spLocks noGrp="1" noChangeArrowheads="1"/>
          </p:cNvSpPr>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22" tIns="45461" rIns="90922" bIns="45461" anchor="b"/>
          <a:lstStyle>
            <a:lvl1pPr defTabSz="908050">
              <a:defRPr>
                <a:solidFill>
                  <a:schemeClr val="tx1"/>
                </a:solidFill>
                <a:latin typeface="Arial" charset="0"/>
                <a:ea typeface="MS PGothic" pitchFamily="34" charset="-128"/>
              </a:defRPr>
            </a:lvl1pPr>
            <a:lvl2pPr marL="742950" indent="-285750" defTabSz="908050">
              <a:defRPr>
                <a:solidFill>
                  <a:schemeClr val="tx1"/>
                </a:solidFill>
                <a:latin typeface="Arial" charset="0"/>
                <a:ea typeface="MS PGothic" pitchFamily="34" charset="-128"/>
              </a:defRPr>
            </a:lvl2pPr>
            <a:lvl3pPr marL="1143000" indent="-228600" defTabSz="908050">
              <a:defRPr>
                <a:solidFill>
                  <a:schemeClr val="tx1"/>
                </a:solidFill>
                <a:latin typeface="Arial" charset="0"/>
                <a:ea typeface="MS PGothic" pitchFamily="34" charset="-128"/>
              </a:defRPr>
            </a:lvl3pPr>
            <a:lvl4pPr marL="1600200" indent="-228600" defTabSz="908050">
              <a:defRPr>
                <a:solidFill>
                  <a:schemeClr val="tx1"/>
                </a:solidFill>
                <a:latin typeface="Arial" charset="0"/>
                <a:ea typeface="MS PGothic" pitchFamily="34" charset="-128"/>
              </a:defRPr>
            </a:lvl4pPr>
            <a:lvl5pPr marL="2057400" indent="-228600" defTabSz="908050">
              <a:defRPr>
                <a:solidFill>
                  <a:schemeClr val="tx1"/>
                </a:solidFill>
                <a:latin typeface="Arial" charset="0"/>
                <a:ea typeface="MS PGothic" pitchFamily="34" charset="-128"/>
              </a:defRPr>
            </a:lvl5pPr>
            <a:lvl6pPr marL="2514600" indent="-228600" algn="ctr" defTabSz="908050"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defTabSz="908050"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defTabSz="908050"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defTabSz="90805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fld id="{31789344-C7F4-4BD6-A353-04357D7FAC4E}" type="slidenum">
              <a:rPr kumimoji="1" lang="en-US" altLang="en-US" sz="1100">
                <a:latin typeface="Times New Roman" pitchFamily="18" charset="0"/>
              </a:rPr>
              <a:pPr algn="r" eaLnBrk="1" hangingPunct="1"/>
              <a:t>14</a:t>
            </a:fld>
            <a:endParaRPr kumimoji="1" lang="en-US" altLang="en-US" sz="1100">
              <a:latin typeface="Times New Roman" pitchFamily="18"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ct val="50000"/>
              </a:spcAft>
            </a:pPr>
            <a:r>
              <a:rPr lang="en-GB" altLang="en-US" b="1" smtClean="0"/>
              <a:t>Slide 9 – Temperature trends (1976 to 2000)</a:t>
            </a:r>
          </a:p>
          <a:p>
            <a:pPr>
              <a:spcBef>
                <a:spcPct val="0"/>
              </a:spcBef>
              <a:spcAft>
                <a:spcPct val="50000"/>
              </a:spcAft>
            </a:pPr>
            <a:r>
              <a:rPr lang="en-GB" altLang="en-US" sz="1000" smtClean="0"/>
              <a:t>This slide shows the average atmospheric temperature change from 1976 to 2000. Warming has not been globally uniform. </a:t>
            </a:r>
          </a:p>
          <a:p>
            <a:pPr>
              <a:spcBef>
                <a:spcPct val="0"/>
              </a:spcBef>
              <a:spcAft>
                <a:spcPct val="50000"/>
              </a:spcAft>
            </a:pPr>
            <a:r>
              <a:rPr lang="en-GB" altLang="en-US" sz="1000" smtClean="0"/>
              <a:t>The recent warming has been greatest between 40°N and 70°N latitude, though some areas such as the North Atlantic Ocean have cooled in the recent decades. The temperature change is uneven due to a wide range of factors, in particular land mass, and hot and cold ocean streams. While the overwhelming trends is increased temperatures, there are some areas that are becoming colder. Current scientific models also predicts that the climate change effect may alter the ocean streams in such a way that some affected land masses may experience drastic temperature decrease.</a:t>
            </a:r>
            <a:endParaRPr lang="fr-FR" altLang="en-US" sz="1000" smtClean="0"/>
          </a:p>
        </p:txBody>
      </p:sp>
    </p:spTree>
    <p:extLst>
      <p:ext uri="{BB962C8B-B14F-4D97-AF65-F5344CB8AC3E}">
        <p14:creationId xmlns:p14="http://schemas.microsoft.com/office/powerpoint/2010/main" val="115190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diagram gives an indication of the observed change in average</a:t>
            </a:r>
            <a:r>
              <a:rPr lang="en-US" baseline="0" dirty="0" smtClean="0"/>
              <a:t> surface temperature between 1901 and 2012. It shows that almost the entire globe has experienced surface warming. </a:t>
            </a:r>
          </a:p>
          <a:p>
            <a:pPr eaLnBrk="1" hangingPunct="1">
              <a:spcBef>
                <a:spcPct val="0"/>
              </a:spcBef>
            </a:pPr>
            <a:endParaRPr lang="en-US" baseline="0" dirty="0" smtClean="0"/>
          </a:p>
          <a:p>
            <a:pPr eaLnBrk="1" hangingPunct="1">
              <a:spcBef>
                <a:spcPct val="0"/>
              </a:spcBef>
            </a:pPr>
            <a:r>
              <a:rPr lang="en-US" baseline="0" dirty="0" smtClean="0"/>
              <a:t>According to the IPCC, the average global surface temperature has increased by 0.85°C over the period 1880 to 2012.</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dirty="0" smtClean="0">
              <a:latin typeface="Tw Cen MT" pitchFamily="34" charset="0"/>
            </a:endParaRPr>
          </a:p>
          <a:p>
            <a:pPr marL="0" marR="0" indent="0" algn="r"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IPCC (2013).</a:t>
            </a:r>
            <a:r>
              <a:rPr lang="en-GB" sz="1200" kern="1200" dirty="0" smtClean="0">
                <a:solidFill>
                  <a:schemeClr val="tx1"/>
                </a:solidFill>
                <a:latin typeface="+mn-lt"/>
                <a:ea typeface="+mn-ea"/>
                <a:cs typeface="+mn-cs"/>
              </a:rPr>
              <a:t> Climate</a:t>
            </a:r>
            <a:r>
              <a:rPr lang="en-GB" sz="1200" kern="1200" baseline="0" dirty="0" smtClean="0">
                <a:solidFill>
                  <a:schemeClr val="tx1"/>
                </a:solidFill>
                <a:latin typeface="+mn-lt"/>
                <a:ea typeface="+mn-ea"/>
                <a:cs typeface="+mn-cs"/>
              </a:rPr>
              <a:t> Change 2013: The Physical Science Basis</a:t>
            </a:r>
            <a:r>
              <a:rPr lang="en-US" sz="1200" b="0" kern="120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Summary for Policymakers,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p3</a:t>
            </a:r>
            <a:endParaRPr lang="en-US" sz="1200" kern="1200" dirty="0" smtClean="0">
              <a:solidFill>
                <a:schemeClr val="tx1"/>
              </a:solidFill>
              <a:latin typeface="+mn-lt"/>
              <a:ea typeface="+mn-ea"/>
              <a:cs typeface="+mn-cs"/>
            </a:endParaRPr>
          </a:p>
          <a:p>
            <a:pPr eaLnBrk="1" hangingPunct="1">
              <a:spcBef>
                <a:spcPct val="0"/>
              </a:spcBef>
            </a:pPr>
            <a:endParaRPr lang="en-US" dirty="0"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E5085E-5C61-4E31-B125-BDDEE3E19997}" type="slidenum">
              <a:rPr lang="en-US"/>
              <a:pPr fontAlgn="base">
                <a:spcBef>
                  <a:spcPct val="0"/>
                </a:spcBef>
                <a:spcAft>
                  <a:spcPct val="0"/>
                </a:spcAft>
                <a:defRPr/>
              </a:pPr>
              <a:t>15</a:t>
            </a:fld>
            <a:endParaRPr lang="en-US"/>
          </a:p>
        </p:txBody>
      </p:sp>
    </p:spTree>
    <p:extLst>
      <p:ext uri="{BB962C8B-B14F-4D97-AF65-F5344CB8AC3E}">
        <p14:creationId xmlns:p14="http://schemas.microsoft.com/office/powerpoint/2010/main" val="1538534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6AD42A-5A6A-47C2-BEBE-7F0DD8DD25F4}" type="datetime1">
              <a:rPr lang="en-US"/>
              <a:pPr>
                <a:defRPr/>
              </a:pPr>
              <a:t>9/29/2015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FE8C90-F73A-4DFA-88AF-309DC98F7288}" type="slidenum">
              <a:rPr lang="en-US"/>
              <a:pPr>
                <a:defRPr/>
              </a:pPr>
              <a:t>‹#›</a:t>
            </a:fld>
            <a:endParaRPr lang="en-US"/>
          </a:p>
        </p:txBody>
      </p:sp>
    </p:spTree>
    <p:extLst>
      <p:ext uri="{BB962C8B-B14F-4D97-AF65-F5344CB8AC3E}">
        <p14:creationId xmlns:p14="http://schemas.microsoft.com/office/powerpoint/2010/main" val="119086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81D68B-74A0-4419-A462-7691CE189DB4}" type="datetime1">
              <a:rPr lang="en-US"/>
              <a:pPr>
                <a:defRPr/>
              </a:pPr>
              <a:t>9/29/2015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272DB1-F5F8-4D5B-BD37-A96A1C433680}" type="slidenum">
              <a:rPr lang="en-US"/>
              <a:pPr>
                <a:defRPr/>
              </a:pPr>
              <a:t>‹#›</a:t>
            </a:fld>
            <a:endParaRPr lang="en-US"/>
          </a:p>
        </p:txBody>
      </p:sp>
    </p:spTree>
    <p:extLst>
      <p:ext uri="{BB962C8B-B14F-4D97-AF65-F5344CB8AC3E}">
        <p14:creationId xmlns:p14="http://schemas.microsoft.com/office/powerpoint/2010/main" val="135102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E29BACA-1D5F-44C7-809E-C573DB8616A6}" type="datetime1">
              <a:rPr lang="en-US"/>
              <a:pPr>
                <a:defRPr/>
              </a:pPr>
              <a:t>9/29/2015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B9CFD7-45DD-43C9-9BAB-77F71A838A39}" type="slidenum">
              <a:rPr lang="en-US"/>
              <a:pPr>
                <a:defRPr/>
              </a:pPr>
              <a:t>‹#›</a:t>
            </a:fld>
            <a:endParaRPr lang="en-US"/>
          </a:p>
        </p:txBody>
      </p:sp>
    </p:spTree>
    <p:extLst>
      <p:ext uri="{BB962C8B-B14F-4D97-AF65-F5344CB8AC3E}">
        <p14:creationId xmlns:p14="http://schemas.microsoft.com/office/powerpoint/2010/main" val="2263744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5550" y="1600200"/>
            <a:ext cx="43751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35550" y="3938589"/>
            <a:ext cx="43751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ea typeface="ＭＳ Ｐゴシック" pitchFamily="50" charset="-128"/>
              </a:defRPr>
            </a:lvl1pPr>
          </a:lstStyle>
          <a:p>
            <a:pPr>
              <a:defRPr/>
            </a:pPr>
            <a:endParaRPr lang="en-US"/>
          </a:p>
        </p:txBody>
      </p:sp>
      <p:sp>
        <p:nvSpPr>
          <p:cNvPr id="7" name="Footer Placeholder 6"/>
          <p:cNvSpPr>
            <a:spLocks noGrp="1"/>
          </p:cNvSpPr>
          <p:nvPr>
            <p:ph type="ftr" sz="quarter" idx="11"/>
          </p:nvPr>
        </p:nvSpPr>
        <p:spPr/>
        <p:txBody>
          <a:bodyPr/>
          <a:lstStyle>
            <a:lvl1pPr>
              <a:defRPr>
                <a:ea typeface="ＭＳ Ｐゴシック" pitchFamily="50" charset="-128"/>
              </a:defRPr>
            </a:lvl1pPr>
          </a:lstStyle>
          <a:p>
            <a:pPr>
              <a:defRPr/>
            </a:pPr>
            <a:endParaRPr lang="en-US"/>
          </a:p>
        </p:txBody>
      </p:sp>
      <p:sp>
        <p:nvSpPr>
          <p:cNvPr id="8" name="Slide Number Placeholder 7"/>
          <p:cNvSpPr>
            <a:spLocks noGrp="1"/>
          </p:cNvSpPr>
          <p:nvPr>
            <p:ph type="sldNum" sz="quarter" idx="12"/>
          </p:nvPr>
        </p:nvSpPr>
        <p:spPr/>
        <p:txBody>
          <a:bodyPr/>
          <a:lstStyle>
            <a:lvl1pPr>
              <a:defRPr>
                <a:ea typeface="ＭＳ Ｐゴシック" pitchFamily="50" charset="-128"/>
              </a:defRPr>
            </a:lvl1pPr>
          </a:lstStyle>
          <a:p>
            <a:pPr>
              <a:defRPr/>
            </a:pPr>
            <a:fld id="{06928E8B-3496-4BEF-963B-45DFEB253DE6}" type="slidenum">
              <a:rPr lang="en-US"/>
              <a:pPr>
                <a:defRPr/>
              </a:pPr>
              <a:t>‹#›</a:t>
            </a:fld>
            <a:endParaRPr lang="en-US"/>
          </a:p>
        </p:txBody>
      </p:sp>
    </p:spTree>
    <p:extLst>
      <p:ext uri="{BB962C8B-B14F-4D97-AF65-F5344CB8AC3E}">
        <p14:creationId xmlns:p14="http://schemas.microsoft.com/office/powerpoint/2010/main" val="4113962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6" name="Freeform 2"/>
          <p:cNvSpPr>
            <a:spLocks/>
          </p:cNvSpPr>
          <p:nvPr/>
        </p:nvSpPr>
        <p:spPr bwMode="hidden">
          <a:xfrm>
            <a:off x="7180263" y="6429375"/>
            <a:ext cx="309562"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ea typeface="ＭＳ Ｐゴシック" pitchFamily="50" charset="-128"/>
            </a:endParaRPr>
          </a:p>
        </p:txBody>
      </p:sp>
      <p:grpSp>
        <p:nvGrpSpPr>
          <p:cNvPr id="7" name="Group 3"/>
          <p:cNvGrpSpPr>
            <a:grpSpLocks/>
          </p:cNvGrpSpPr>
          <p:nvPr/>
        </p:nvGrpSpPr>
        <p:grpSpPr bwMode="auto">
          <a:xfrm>
            <a:off x="3175" y="4267200"/>
            <a:ext cx="9902825" cy="2590800"/>
            <a:chOff x="2" y="2688"/>
            <a:chExt cx="5758" cy="1632"/>
          </a:xfrm>
        </p:grpSpPr>
        <p:sp>
          <p:nvSpPr>
            <p:cNvPr id="8" name="Freeform 4"/>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5"/>
            <p:cNvGrpSpPr>
              <a:grpSpLocks/>
            </p:cNvGrpSpPr>
            <p:nvPr userDrawn="1"/>
          </p:nvGrpSpPr>
          <p:grpSpPr bwMode="auto">
            <a:xfrm>
              <a:off x="3528" y="3715"/>
              <a:ext cx="793" cy="521"/>
              <a:chOff x="3527" y="3715"/>
              <a:chExt cx="793" cy="521"/>
            </a:xfrm>
          </p:grpSpPr>
          <p:sp>
            <p:nvSpPr>
              <p:cNvPr id="60" name="Oval 6"/>
              <p:cNvSpPr>
                <a:spLocks noChangeArrowheads="1"/>
              </p:cNvSpPr>
              <p:nvPr/>
            </p:nvSpPr>
            <p:spPr bwMode="hidden">
              <a:xfrm>
                <a:off x="3686" y="3810"/>
                <a:ext cx="534"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ea typeface="ＭＳ Ｐゴシック" pitchFamily="50" charset="-128"/>
                </a:endParaRPr>
              </a:p>
            </p:txBody>
          </p:sp>
          <p:sp>
            <p:nvSpPr>
              <p:cNvPr id="61" name="Oval 7"/>
              <p:cNvSpPr>
                <a:spLocks noChangeArrowheads="1"/>
              </p:cNvSpPr>
              <p:nvPr/>
            </p:nvSpPr>
            <p:spPr bwMode="hidden">
              <a:xfrm>
                <a:off x="3726" y="3840"/>
                <a:ext cx="450"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ea typeface="ＭＳ Ｐゴシック" pitchFamily="50" charset="-128"/>
                </a:endParaRPr>
              </a:p>
            </p:txBody>
          </p:sp>
          <p:sp>
            <p:nvSpPr>
              <p:cNvPr id="6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ea typeface="ＭＳ Ｐゴシック" pitchFamily="50" charset="-128"/>
                </a:endParaRPr>
              </a:p>
            </p:txBody>
          </p:sp>
          <p:sp>
            <p:nvSpPr>
              <p:cNvPr id="63" name="Oval 9"/>
              <p:cNvSpPr>
                <a:spLocks noChangeArrowheads="1"/>
              </p:cNvSpPr>
              <p:nvPr/>
            </p:nvSpPr>
            <p:spPr bwMode="hidden">
              <a:xfrm>
                <a:off x="3822" y="3896"/>
                <a:ext cx="258"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ea typeface="ＭＳ Ｐゴシック" pitchFamily="50" charset="-128"/>
                </a:endParaRPr>
              </a:p>
            </p:txBody>
          </p:sp>
          <p:sp>
            <p:nvSpPr>
              <p:cNvPr id="6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ea typeface="ＭＳ Ｐゴシック" pitchFamily="50" charset="-128"/>
                </a:endParaRPr>
              </a:p>
            </p:txBody>
          </p:sp>
          <p:sp>
            <p:nvSpPr>
              <p:cNvPr id="6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ea typeface="ＭＳ Ｐゴシック" pitchFamily="50" charset="-128"/>
                </a:endParaRPr>
              </a:p>
            </p:txBody>
          </p:sp>
          <p:sp>
            <p:nvSpPr>
              <p:cNvPr id="6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ea typeface="ＭＳ Ｐゴシック" pitchFamily="50" charset="-128"/>
                </a:endParaRPr>
              </a:p>
            </p:txBody>
          </p:sp>
          <p:sp>
            <p:nvSpPr>
              <p:cNvPr id="6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ea typeface="ＭＳ Ｐゴシック" pitchFamily="50" charset="-128"/>
                </a:endParaRPr>
              </a:p>
            </p:txBody>
          </p:sp>
          <p:sp>
            <p:nvSpPr>
              <p:cNvPr id="68" name="Freeform 14"/>
              <p:cNvSpPr>
                <a:spLocks/>
              </p:cNvSpPr>
              <p:nvPr/>
            </p:nvSpPr>
            <p:spPr bwMode="hidden">
              <a:xfrm>
                <a:off x="3570"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ea typeface="ＭＳ Ｐゴシック" pitchFamily="50" charset="-128"/>
                </a:endParaRPr>
              </a:p>
            </p:txBody>
          </p:sp>
          <p:sp>
            <p:nvSpPr>
              <p:cNvPr id="69" name="Freeform 15"/>
              <p:cNvSpPr>
                <a:spLocks/>
              </p:cNvSpPr>
              <p:nvPr/>
            </p:nvSpPr>
            <p:spPr bwMode="hidden">
              <a:xfrm>
                <a:off x="4038"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ea typeface="ＭＳ Ｐゴシック" pitchFamily="50" charset="-128"/>
                </a:endParaRPr>
              </a:p>
            </p:txBody>
          </p:sp>
          <p:sp>
            <p:nvSpPr>
              <p:cNvPr id="7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ea typeface="ＭＳ Ｐゴシック" pitchFamily="50" charset="-128"/>
                </a:endParaRPr>
              </a:p>
            </p:txBody>
          </p:sp>
        </p:grpSp>
        <p:grpSp>
          <p:nvGrpSpPr>
            <p:cNvPr id="10" name="Group 17"/>
            <p:cNvGrpSpPr>
              <a:grpSpLocks/>
            </p:cNvGrpSpPr>
            <p:nvPr userDrawn="1"/>
          </p:nvGrpSpPr>
          <p:grpSpPr bwMode="auto">
            <a:xfrm>
              <a:off x="1776" y="3631"/>
              <a:ext cx="1626" cy="683"/>
              <a:chOff x="1776" y="3631"/>
              <a:chExt cx="1626" cy="683"/>
            </a:xfrm>
          </p:grpSpPr>
          <p:sp>
            <p:nvSpPr>
              <p:cNvPr id="4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ea typeface="ＭＳ Ｐゴシック" pitchFamily="50" charset="-128"/>
                </a:endParaRPr>
              </a:p>
            </p:txBody>
          </p:sp>
          <p:sp>
            <p:nvSpPr>
              <p:cNvPr id="4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ea typeface="ＭＳ Ｐゴシック" pitchFamily="50" charset="-128"/>
                </a:endParaRPr>
              </a:p>
            </p:txBody>
          </p:sp>
          <p:sp>
            <p:nvSpPr>
              <p:cNvPr id="4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ea typeface="ＭＳ Ｐゴシック" pitchFamily="50" charset="-128"/>
                </a:endParaRPr>
              </a:p>
            </p:txBody>
          </p:sp>
          <p:sp>
            <p:nvSpPr>
              <p:cNvPr id="4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ea typeface="ＭＳ Ｐゴシック" pitchFamily="50" charset="-128"/>
                </a:endParaRPr>
              </a:p>
            </p:txBody>
          </p:sp>
          <p:sp>
            <p:nvSpPr>
              <p:cNvPr id="4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ea typeface="ＭＳ Ｐゴシック" pitchFamily="50" charset="-128"/>
                </a:endParaRPr>
              </a:p>
            </p:txBody>
          </p:sp>
          <p:sp>
            <p:nvSpPr>
              <p:cNvPr id="4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ea typeface="ＭＳ Ｐゴシック" pitchFamily="50" charset="-128"/>
                </a:endParaRPr>
              </a:p>
            </p:txBody>
          </p:sp>
          <p:sp>
            <p:nvSpPr>
              <p:cNvPr id="4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ea typeface="ＭＳ Ｐゴシック" pitchFamily="50" charset="-128"/>
                </a:endParaRPr>
              </a:p>
            </p:txBody>
          </p:sp>
          <p:sp>
            <p:nvSpPr>
              <p:cNvPr id="4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ea typeface="ＭＳ Ｐゴシック" pitchFamily="50" charset="-128"/>
                </a:endParaRPr>
              </a:p>
            </p:txBody>
          </p:sp>
          <p:sp>
            <p:nvSpPr>
              <p:cNvPr id="5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ea typeface="ＭＳ Ｐゴシック" pitchFamily="50" charset="-128"/>
                </a:endParaRPr>
              </a:p>
            </p:txBody>
          </p:sp>
          <p:sp>
            <p:nvSpPr>
              <p:cNvPr id="5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ea typeface="ＭＳ Ｐゴシック" pitchFamily="50" charset="-128"/>
                </a:endParaRPr>
              </a:p>
            </p:txBody>
          </p:sp>
          <p:sp>
            <p:nvSpPr>
              <p:cNvPr id="5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ea typeface="ＭＳ Ｐゴシック" pitchFamily="50" charset="-128"/>
                </a:endParaRPr>
              </a:p>
            </p:txBody>
          </p:sp>
          <p:sp>
            <p:nvSpPr>
              <p:cNvPr id="5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ea typeface="ＭＳ Ｐゴシック" pitchFamily="50" charset="-128"/>
                </a:endParaRPr>
              </a:p>
            </p:txBody>
          </p:sp>
          <p:sp>
            <p:nvSpPr>
              <p:cNvPr id="54"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32"/>
              <p:cNvSpPr>
                <a:spLocks/>
              </p:cNvSpPr>
              <p:nvPr/>
            </p:nvSpPr>
            <p:spPr bwMode="hidden">
              <a:xfrm>
                <a:off x="2951" y="3751"/>
                <a:ext cx="354"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ea typeface="ＭＳ Ｐゴシック" pitchFamily="50" charset="-128"/>
                </a:endParaRPr>
              </a:p>
            </p:txBody>
          </p:sp>
          <p:sp>
            <p:nvSpPr>
              <p:cNvPr id="5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ea typeface="ＭＳ Ｐゴシック" pitchFamily="50" charset="-128"/>
                </a:endParaRPr>
              </a:p>
            </p:txBody>
          </p:sp>
          <p:sp>
            <p:nvSpPr>
              <p:cNvPr id="5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ea typeface="ＭＳ Ｐゴシック" pitchFamily="50" charset="-128"/>
                </a:endParaRPr>
              </a:p>
            </p:txBody>
          </p:sp>
          <p:sp>
            <p:nvSpPr>
              <p:cNvPr id="59"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 name="Group 36"/>
            <p:cNvGrpSpPr>
              <a:grpSpLocks/>
            </p:cNvGrpSpPr>
            <p:nvPr userDrawn="1"/>
          </p:nvGrpSpPr>
          <p:grpSpPr bwMode="auto">
            <a:xfrm>
              <a:off x="4128" y="3360"/>
              <a:ext cx="1351" cy="821"/>
              <a:chOff x="4128" y="3360"/>
              <a:chExt cx="1351" cy="821"/>
            </a:xfrm>
          </p:grpSpPr>
          <p:sp>
            <p:nvSpPr>
              <p:cNvPr id="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ea typeface="ＭＳ Ｐゴシック" pitchFamily="50" charset="-128"/>
                </a:endParaRPr>
              </a:p>
            </p:txBody>
          </p:sp>
          <p:sp>
            <p:nvSpPr>
              <p:cNvPr id="26" name="Freeform 38"/>
              <p:cNvSpPr>
                <a:spLocks/>
              </p:cNvSpPr>
              <p:nvPr/>
            </p:nvSpPr>
            <p:spPr bwMode="hidden">
              <a:xfrm>
                <a:off x="4128" y="3366"/>
                <a:ext cx="546"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ea typeface="ＭＳ Ｐゴシック" pitchFamily="50" charset="-128"/>
                </a:endParaRPr>
              </a:p>
            </p:txBody>
          </p:sp>
          <p:sp>
            <p:nvSpPr>
              <p:cNvPr id="27" name="Freeform 39"/>
              <p:cNvSpPr>
                <a:spLocks/>
              </p:cNvSpPr>
              <p:nvPr/>
            </p:nvSpPr>
            <p:spPr bwMode="hidden">
              <a:xfrm>
                <a:off x="4794" y="3360"/>
                <a:ext cx="606"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ea typeface="ＭＳ Ｐゴシック" pitchFamily="50" charset="-128"/>
                </a:endParaRPr>
              </a:p>
            </p:txBody>
          </p:sp>
          <p:sp>
            <p:nvSpPr>
              <p:cNvPr id="28" name="Freeform 40"/>
              <p:cNvSpPr>
                <a:spLocks/>
              </p:cNvSpPr>
              <p:nvPr/>
            </p:nvSpPr>
            <p:spPr bwMode="hidden">
              <a:xfrm>
                <a:off x="5250"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ea typeface="ＭＳ Ｐゴシック" pitchFamily="50" charset="-128"/>
                </a:endParaRPr>
              </a:p>
            </p:txBody>
          </p:sp>
          <p:sp>
            <p:nvSpPr>
              <p:cNvPr id="29" name="Freeform 41"/>
              <p:cNvSpPr>
                <a:spLocks/>
              </p:cNvSpPr>
              <p:nvPr/>
            </p:nvSpPr>
            <p:spPr bwMode="hidden">
              <a:xfrm>
                <a:off x="4506"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ea typeface="ＭＳ Ｐゴシック" pitchFamily="50" charset="-128"/>
                </a:endParaRPr>
              </a:p>
            </p:txBody>
          </p:sp>
          <p:sp>
            <p:nvSpPr>
              <p:cNvPr id="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ea typeface="ＭＳ Ｐゴシック" pitchFamily="50" charset="-128"/>
                </a:endParaRPr>
              </a:p>
            </p:txBody>
          </p:sp>
          <p:sp>
            <p:nvSpPr>
              <p:cNvPr id="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ea typeface="ＭＳ Ｐゴシック" pitchFamily="50" charset="-128"/>
                </a:endParaRPr>
              </a:p>
            </p:txBody>
          </p:sp>
          <p:sp>
            <p:nvSpPr>
              <p:cNvPr id="32" name="Freeform 44"/>
              <p:cNvSpPr>
                <a:spLocks/>
              </p:cNvSpPr>
              <p:nvPr/>
            </p:nvSpPr>
            <p:spPr bwMode="hidden">
              <a:xfrm>
                <a:off x="4446" y="3552"/>
                <a:ext cx="714" cy="431"/>
              </a:xfrm>
              <a:custGeom>
                <a:avLst/>
                <a:gdLst>
                  <a:gd name="T0" fmla="*/ 690 w 717"/>
                  <a:gd name="T1" fmla="*/ 216 h 431"/>
                  <a:gd name="T2" fmla="*/ 684 w 717"/>
                  <a:gd name="T3" fmla="*/ 257 h 431"/>
                  <a:gd name="T4" fmla="*/ 666 w 717"/>
                  <a:gd name="T5" fmla="*/ 293 h 431"/>
                  <a:gd name="T6" fmla="*/ 630 w 717"/>
                  <a:gd name="T7" fmla="*/ 329 h 431"/>
                  <a:gd name="T8" fmla="*/ 595 w 717"/>
                  <a:gd name="T9" fmla="*/ 359 h 431"/>
                  <a:gd name="T10" fmla="*/ 542 w 717"/>
                  <a:gd name="T11" fmla="*/ 383 h 431"/>
                  <a:gd name="T12" fmla="*/ 488 w 717"/>
                  <a:gd name="T13" fmla="*/ 401 h 431"/>
                  <a:gd name="T14" fmla="*/ 422 w 717"/>
                  <a:gd name="T15" fmla="*/ 413 h 431"/>
                  <a:gd name="T16" fmla="*/ 357 w 717"/>
                  <a:gd name="T17" fmla="*/ 419 h 431"/>
                  <a:gd name="T18" fmla="*/ 292 w 717"/>
                  <a:gd name="T19" fmla="*/ 413 h 431"/>
                  <a:gd name="T20" fmla="*/ 226 w 717"/>
                  <a:gd name="T21" fmla="*/ 401 h 431"/>
                  <a:gd name="T22" fmla="*/ 172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2 w 717"/>
                  <a:gd name="T43" fmla="*/ 48 h 431"/>
                  <a:gd name="T44" fmla="*/ 226 w 717"/>
                  <a:gd name="T45" fmla="*/ 30 h 431"/>
                  <a:gd name="T46" fmla="*/ 292 w 717"/>
                  <a:gd name="T47" fmla="*/ 18 h 431"/>
                  <a:gd name="T48" fmla="*/ 357 w 717"/>
                  <a:gd name="T49" fmla="*/ 12 h 431"/>
                  <a:gd name="T50" fmla="*/ 416 w 717"/>
                  <a:gd name="T51" fmla="*/ 18 h 431"/>
                  <a:gd name="T52" fmla="*/ 476 w 717"/>
                  <a:gd name="T53" fmla="*/ 30 h 431"/>
                  <a:gd name="T54" fmla="*/ 530 w 717"/>
                  <a:gd name="T55" fmla="*/ 48 h 431"/>
                  <a:gd name="T56" fmla="*/ 578 w 717"/>
                  <a:gd name="T57" fmla="*/ 66 h 431"/>
                  <a:gd name="T58" fmla="*/ 584 w 717"/>
                  <a:gd name="T59" fmla="*/ 48 h 431"/>
                  <a:gd name="T60" fmla="*/ 476 w 717"/>
                  <a:gd name="T61" fmla="*/ 12 h 431"/>
                  <a:gd name="T62" fmla="*/ 416 w 717"/>
                  <a:gd name="T63" fmla="*/ 6 h 431"/>
                  <a:gd name="T64" fmla="*/ 357 w 717"/>
                  <a:gd name="T65" fmla="*/ 0 h 431"/>
                  <a:gd name="T66" fmla="*/ 286 w 717"/>
                  <a:gd name="T67" fmla="*/ 6 h 431"/>
                  <a:gd name="T68" fmla="*/ 220 w 717"/>
                  <a:gd name="T69" fmla="*/ 18 h 431"/>
                  <a:gd name="T70" fmla="*/ 160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0 w 717"/>
                  <a:gd name="T91" fmla="*/ 395 h 431"/>
                  <a:gd name="T92" fmla="*/ 220 w 717"/>
                  <a:gd name="T93" fmla="*/ 413 h 431"/>
                  <a:gd name="T94" fmla="*/ 286 w 717"/>
                  <a:gd name="T95" fmla="*/ 425 h 431"/>
                  <a:gd name="T96" fmla="*/ 357 w 717"/>
                  <a:gd name="T97" fmla="*/ 431 h 431"/>
                  <a:gd name="T98" fmla="*/ 428 w 717"/>
                  <a:gd name="T99" fmla="*/ 425 h 431"/>
                  <a:gd name="T100" fmla="*/ 494 w 717"/>
                  <a:gd name="T101" fmla="*/ 413 h 431"/>
                  <a:gd name="T102" fmla="*/ 560 w 717"/>
                  <a:gd name="T103" fmla="*/ 395 h 431"/>
                  <a:gd name="T104" fmla="*/ 607 w 717"/>
                  <a:gd name="T105" fmla="*/ 371 h 431"/>
                  <a:gd name="T106" fmla="*/ 654 w 717"/>
                  <a:gd name="T107" fmla="*/ 335 h 431"/>
                  <a:gd name="T108" fmla="*/ 684 w 717"/>
                  <a:gd name="T109" fmla="*/ 299 h 431"/>
                  <a:gd name="T110" fmla="*/ 708 w 717"/>
                  <a:gd name="T111" fmla="*/ 257 h 431"/>
                  <a:gd name="T112" fmla="*/ 714 w 717"/>
                  <a:gd name="T113" fmla="*/ 216 h 431"/>
                  <a:gd name="T114" fmla="*/ 714 w 717"/>
                  <a:gd name="T115" fmla="*/ 204 h 431"/>
                  <a:gd name="T116" fmla="*/ 708 w 717"/>
                  <a:gd name="T117" fmla="*/ 192 h 431"/>
                  <a:gd name="T118" fmla="*/ 684 w 717"/>
                  <a:gd name="T119" fmla="*/ 198 h 431"/>
                  <a:gd name="T120" fmla="*/ 690 w 717"/>
                  <a:gd name="T121" fmla="*/ 210 h 431"/>
                  <a:gd name="T122" fmla="*/ 690 w 717"/>
                  <a:gd name="T123" fmla="*/ 216 h 431"/>
                  <a:gd name="T124" fmla="*/ 690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45"/>
              <p:cNvSpPr>
                <a:spLocks/>
              </p:cNvSpPr>
              <p:nvPr/>
            </p:nvSpPr>
            <p:spPr bwMode="hidden">
              <a:xfrm>
                <a:off x="4349" y="3510"/>
                <a:ext cx="918"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ea typeface="ＭＳ Ｐゴシック" pitchFamily="50" charset="-128"/>
                </a:endParaRPr>
              </a:p>
            </p:txBody>
          </p:sp>
          <p:sp>
            <p:nvSpPr>
              <p:cNvPr id="34" name="Freeform 46"/>
              <p:cNvSpPr>
                <a:spLocks/>
              </p:cNvSpPr>
              <p:nvPr/>
            </p:nvSpPr>
            <p:spPr bwMode="hidden">
              <a:xfrm>
                <a:off x="4564" y="3492"/>
                <a:ext cx="366"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ea typeface="ＭＳ Ｐゴシック" pitchFamily="50" charset="-128"/>
                </a:endParaRPr>
              </a:p>
            </p:txBody>
          </p:sp>
          <p:sp>
            <p:nvSpPr>
              <p:cNvPr id="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ea typeface="ＭＳ Ｐゴシック" pitchFamily="50" charset="-128"/>
                </a:endParaRPr>
              </a:p>
            </p:txBody>
          </p:sp>
          <p:sp>
            <p:nvSpPr>
              <p:cNvPr id="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ea typeface="ＭＳ Ｐゴシック" pitchFamily="50" charset="-128"/>
                </a:endParaRPr>
              </a:p>
            </p:txBody>
          </p:sp>
          <p:sp>
            <p:nvSpPr>
              <p:cNvPr id="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ea typeface="ＭＳ Ｐゴシック" pitchFamily="50" charset="-128"/>
                </a:endParaRPr>
              </a:p>
            </p:txBody>
          </p:sp>
          <p:sp>
            <p:nvSpPr>
              <p:cNvPr id="38" name="Oval 50"/>
              <p:cNvSpPr>
                <a:spLocks noChangeArrowheads="1"/>
              </p:cNvSpPr>
              <p:nvPr/>
            </p:nvSpPr>
            <p:spPr bwMode="hidden">
              <a:xfrm>
                <a:off x="4610" y="3650"/>
                <a:ext cx="390"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ea typeface="ＭＳ Ｐゴシック" pitchFamily="50" charset="-128"/>
                </a:endParaRPr>
              </a:p>
            </p:txBody>
          </p:sp>
          <p:sp>
            <p:nvSpPr>
              <p:cNvPr id="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ea typeface="ＭＳ Ｐゴシック" pitchFamily="50" charset="-128"/>
                </a:endParaRPr>
              </a:p>
            </p:txBody>
          </p:sp>
          <p:sp>
            <p:nvSpPr>
              <p:cNvPr id="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ea typeface="ＭＳ Ｐゴシック" pitchFamily="50" charset="-128"/>
                </a:endParaRPr>
              </a:p>
            </p:txBody>
          </p:sp>
          <p:sp>
            <p:nvSpPr>
              <p:cNvPr id="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ea typeface="ＭＳ Ｐゴシック" pitchFamily="50" charset="-128"/>
                </a:endParaRPr>
              </a:p>
            </p:txBody>
          </p:sp>
        </p:grpSp>
        <p:grpSp>
          <p:nvGrpSpPr>
            <p:cNvPr id="12" name="Group 54"/>
            <p:cNvGrpSpPr>
              <a:grpSpLocks/>
            </p:cNvGrpSpPr>
            <p:nvPr userDrawn="1"/>
          </p:nvGrpSpPr>
          <p:grpSpPr bwMode="auto">
            <a:xfrm>
              <a:off x="5280" y="3024"/>
              <a:ext cx="425" cy="258"/>
              <a:chOff x="5280" y="3024"/>
              <a:chExt cx="425" cy="258"/>
            </a:xfrm>
          </p:grpSpPr>
          <p:sp>
            <p:nvSpPr>
              <p:cNvPr id="13" name="Freeform 55"/>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60"/>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 name="Group 62"/>
              <p:cNvGrpSpPr>
                <a:grpSpLocks/>
              </p:cNvGrpSpPr>
              <p:nvPr/>
            </p:nvGrpSpPr>
            <p:grpSpPr bwMode="auto">
              <a:xfrm>
                <a:off x="5381" y="3085"/>
                <a:ext cx="227" cy="132"/>
                <a:chOff x="5381" y="3085"/>
                <a:chExt cx="227" cy="132"/>
              </a:xfrm>
            </p:grpSpPr>
            <p:sp>
              <p:nvSpPr>
                <p:cNvPr id="2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sp>
              <p:nvSpPr>
                <p:cNvPr id="2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sp>
              <p:nvSpPr>
                <p:cNvPr id="23" name="Oval 65"/>
                <p:cNvSpPr>
                  <a:spLocks noChangeArrowheads="1"/>
                </p:cNvSpPr>
                <p:nvPr userDrawn="1"/>
              </p:nvSpPr>
              <p:spPr bwMode="hidden">
                <a:xfrm>
                  <a:off x="5430" y="3109"/>
                  <a:ext cx="126"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sp>
              <p:nvSpPr>
                <p:cNvPr id="24" name="Oval 66"/>
                <p:cNvSpPr>
                  <a:spLocks noChangeArrowheads="1"/>
                </p:cNvSpPr>
                <p:nvPr userDrawn="1"/>
              </p:nvSpPr>
              <p:spPr bwMode="hidden">
                <a:xfrm>
                  <a:off x="5454" y="3125"/>
                  <a:ext cx="78"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grpSp>
        </p:grpSp>
      </p:grpSp>
      <p:sp>
        <p:nvSpPr>
          <p:cNvPr id="71" name="Text Box 74"/>
          <p:cNvSpPr txBox="1">
            <a:spLocks noChangeArrowheads="1"/>
          </p:cNvSpPr>
          <p:nvPr/>
        </p:nvSpPr>
        <p:spPr bwMode="auto">
          <a:xfrm>
            <a:off x="9531350" y="6553200"/>
            <a:ext cx="40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l" eaLnBrk="1" hangingPunct="1">
              <a:defRPr/>
            </a:pPr>
            <a:fld id="{F8CE57F2-F127-4E2F-B413-99CAEFAB6B19}" type="slidenum">
              <a:rPr kumimoji="1" lang="en-US" altLang="ja-JP" sz="1400" smtClean="0">
                <a:solidFill>
                  <a:schemeClr val="bg1"/>
                </a:solidFill>
                <a:latin typeface="MS PGothic" pitchFamily="34" charset="-128"/>
              </a:rPr>
              <a:pPr algn="l" eaLnBrk="1" hangingPunct="1">
                <a:defRPr/>
              </a:pPr>
              <a:t>‹#›</a:t>
            </a:fld>
            <a:endParaRPr kumimoji="1" lang="en-US" altLang="ja-JP" sz="1400" smtClean="0">
              <a:solidFill>
                <a:schemeClr val="bg1"/>
              </a:solidFill>
              <a:latin typeface="MS PGothic" pitchFamily="34" charset="-128"/>
            </a:endParaRPr>
          </a:p>
        </p:txBody>
      </p:sp>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5550" y="1600200"/>
            <a:ext cx="43751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35550" y="3938589"/>
            <a:ext cx="43751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2" name="Date Placeholder 5"/>
          <p:cNvSpPr>
            <a:spLocks noGrp="1"/>
          </p:cNvSpPr>
          <p:nvPr>
            <p:ph type="dt" sz="half" idx="10"/>
          </p:nvPr>
        </p:nvSpPr>
        <p:spPr/>
        <p:txBody>
          <a:bodyPr/>
          <a:lstStyle>
            <a:lvl1pPr>
              <a:defRPr/>
            </a:lvl1pPr>
          </a:lstStyle>
          <a:p>
            <a:pPr>
              <a:defRPr/>
            </a:pPr>
            <a:fld id="{13D99800-9215-4B07-ADAE-8EF0E1079ABD}" type="datetime1">
              <a:rPr lang="en-US"/>
              <a:pPr>
                <a:defRPr/>
              </a:pPr>
              <a:t>9/29/2015</a:t>
            </a:fld>
            <a:endParaRPr lang="en-US"/>
          </a:p>
        </p:txBody>
      </p:sp>
      <p:sp>
        <p:nvSpPr>
          <p:cNvPr id="73" name="Footer Placeholder 6"/>
          <p:cNvSpPr>
            <a:spLocks noGrp="1"/>
          </p:cNvSpPr>
          <p:nvPr>
            <p:ph type="ftr" sz="quarter" idx="11"/>
          </p:nvPr>
        </p:nvSpPr>
        <p:spPr/>
        <p:txBody>
          <a:bodyPr/>
          <a:lstStyle>
            <a:lvl1pPr>
              <a:defRPr/>
            </a:lvl1pPr>
          </a:lstStyle>
          <a:p>
            <a:pPr>
              <a:defRPr/>
            </a:pPr>
            <a:endParaRPr lang="en-US"/>
          </a:p>
        </p:txBody>
      </p:sp>
      <p:sp>
        <p:nvSpPr>
          <p:cNvPr id="74" name="Slide Number Placeholder 7"/>
          <p:cNvSpPr>
            <a:spLocks noGrp="1"/>
          </p:cNvSpPr>
          <p:nvPr>
            <p:ph type="sldNum" sz="quarter" idx="12"/>
          </p:nvPr>
        </p:nvSpPr>
        <p:spPr/>
        <p:txBody>
          <a:bodyPr/>
          <a:lstStyle>
            <a:lvl1pPr>
              <a:defRPr/>
            </a:lvl1pPr>
          </a:lstStyle>
          <a:p>
            <a:pPr>
              <a:defRPr/>
            </a:pPr>
            <a:fld id="{147C1092-7286-4AB8-AFFD-8392D4CDD302}" type="slidenum">
              <a:rPr lang="en-US"/>
              <a:pPr>
                <a:defRPr/>
              </a:pPr>
              <a:t>‹#›</a:t>
            </a:fld>
            <a:endParaRPr lang="en-US"/>
          </a:p>
        </p:txBody>
      </p:sp>
    </p:spTree>
    <p:extLst>
      <p:ext uri="{BB962C8B-B14F-4D97-AF65-F5344CB8AC3E}">
        <p14:creationId xmlns:p14="http://schemas.microsoft.com/office/powerpoint/2010/main" val="2506686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768957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2950" y="1295401"/>
            <a:ext cx="8420100" cy="2232025"/>
          </a:xfrm>
        </p:spPr>
        <p:txBody>
          <a:bodyPr>
            <a:normAutofit/>
          </a:bodyPr>
          <a:lstStyle>
            <a:lvl1pPr>
              <a:defRPr lang="en-US" sz="4000" b="1" kern="1200" spc="-70" baseline="0" dirty="0">
                <a:solidFill>
                  <a:srgbClr val="0000CC"/>
                </a:solidFill>
                <a:latin typeface="+mj-lt"/>
                <a:ea typeface="+mj-ea"/>
                <a:cs typeface="+mj-cs"/>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742950" y="4343400"/>
            <a:ext cx="8420100" cy="1032155"/>
          </a:xfrm>
        </p:spPr>
        <p:txBody>
          <a:bodyPr>
            <a:normAutofit/>
          </a:bodyPr>
          <a:lstStyle>
            <a:lvl1pPr marL="0" indent="0" algn="ctr">
              <a:buNone/>
              <a:defRPr lang="en-US" sz="2000" b="1" kern="1200" cap="none" spc="200" baseline="0" dirty="0">
                <a:solidFill>
                  <a:schemeClr val="tx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Title of Workshop, Date, Venue</a:t>
            </a:r>
            <a:endParaRPr lang="en-US" dirty="0"/>
          </a:p>
        </p:txBody>
      </p:sp>
    </p:spTree>
    <p:extLst>
      <p:ext uri="{BB962C8B-B14F-4D97-AF65-F5344CB8AC3E}">
        <p14:creationId xmlns:p14="http://schemas.microsoft.com/office/powerpoint/2010/main" val="35668170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915400" cy="914400"/>
          </a:xfrm>
        </p:spPr>
        <p:txBody>
          <a:bodyPr>
            <a:normAutofit/>
          </a:bodyPr>
          <a:lstStyle>
            <a:lvl1pPr algn="l">
              <a:defRPr lang="en-US" sz="3600" b="1" kern="1200" spc="-50" dirty="0">
                <a:solidFill>
                  <a:srgbClr val="0000CC"/>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95300" y="1219201"/>
            <a:ext cx="8915400" cy="4906963"/>
          </a:xfrm>
        </p:spPr>
        <p:txBody>
          <a:bodyPr>
            <a:normAutofit/>
          </a:bodyPr>
          <a:lstStyle>
            <a:lvl1pPr>
              <a:defRPr sz="2800" baseline="0">
                <a:solidFill>
                  <a:srgbClr val="0070C0"/>
                </a:solidFill>
              </a:defRPr>
            </a:lvl1pPr>
            <a:lvl2pPr>
              <a:defRPr sz="2400" baseline="0">
                <a:solidFill>
                  <a:srgbClr val="0070C0"/>
                </a:solidFill>
              </a:defRPr>
            </a:lvl2pPr>
            <a:lvl3pPr>
              <a:defRPr sz="2000" baseline="0">
                <a:solidFill>
                  <a:srgbClr val="0070C0"/>
                </a:solidFill>
              </a:defRPr>
            </a:lvl3pPr>
            <a:lvl4pPr>
              <a:defRPr sz="1800" baseline="0">
                <a:solidFill>
                  <a:srgbClr val="0070C0"/>
                </a:solidFill>
              </a:defRPr>
            </a:lvl4pPr>
            <a:lvl5pPr>
              <a:defRPr sz="1800" baseline="0">
                <a:solidFill>
                  <a:srgbClr val="0070C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pic>
        <p:nvPicPr>
          <p:cNvPr id="8" name="Picture 2" descr="D:\Vuth\SkyDrive\1-Work\1.8-CCCA-TFS\2-TFS (Server)\1-TFS Document\1.7-Admin &amp; IT\1.7.2-Logo\CCCA-DONORS-LOGO-2012 (New)_Hi-Resolutio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4831" y="5855677"/>
            <a:ext cx="1383520"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495300" y="990600"/>
            <a:ext cx="8915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6446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2950" y="2057401"/>
            <a:ext cx="8420100" cy="1470025"/>
          </a:xfrm>
        </p:spPr>
        <p:txBody>
          <a:bodyPr>
            <a:normAutofit/>
          </a:bodyPr>
          <a:lstStyle>
            <a:lvl1pPr marL="0" indent="0" eaLnBrk="1" hangingPunct="1">
              <a:defRPr lang="en-US" sz="4000" b="1" kern="1200" spc="-70" baseline="0" dirty="0">
                <a:solidFill>
                  <a:srgbClr val="0000CC"/>
                </a:solidFill>
                <a:latin typeface="+mj-lt"/>
                <a:ea typeface="+mj-ea"/>
                <a:cs typeface="+mj-cs"/>
              </a:defRPr>
            </a:lvl1pPr>
          </a:lstStyle>
          <a:p>
            <a:pPr marL="0" indent="0" eaLnBrk="1" hangingPunct="1"/>
            <a:r>
              <a:rPr lang="en-US" sz="4000" b="1" dirty="0" smtClean="0">
                <a:solidFill>
                  <a:srgbClr val="0070C0"/>
                </a:solidFill>
              </a:rPr>
              <a:t>Click to add “THANK YOU!”</a:t>
            </a:r>
          </a:p>
        </p:txBody>
      </p:sp>
      <p:pic>
        <p:nvPicPr>
          <p:cNvPr id="1026" name="Picture 2" descr="D:\Vuth\SkyDrive\1-Work\1.8-CCCA-TFS\2-TFS (Server)\1-TFS Document\1.7-Admin &amp; IT\1.7.2-Logo\CCCA-DONORS-LOGO-2012 (New)_Hi-Resolutio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08761" y="5392615"/>
            <a:ext cx="276703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4182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A591BB4-5383-491F-A564-0836B92D2C2C}" type="datetime1">
              <a:rPr lang="en-US"/>
              <a:pPr>
                <a:defRPr/>
              </a:pPr>
              <a:t>9/29/2015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0807BF-FDF3-424F-916C-D6328FDE4595}" type="slidenum">
              <a:rPr lang="en-US"/>
              <a:pPr>
                <a:defRPr/>
              </a:pPr>
              <a:t>‹#›</a:t>
            </a:fld>
            <a:endParaRPr lang="en-US"/>
          </a:p>
        </p:txBody>
      </p:sp>
    </p:spTree>
    <p:extLst>
      <p:ext uri="{BB962C8B-B14F-4D97-AF65-F5344CB8AC3E}">
        <p14:creationId xmlns:p14="http://schemas.microsoft.com/office/powerpoint/2010/main" val="87169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4FAEE65-9A05-4932-9867-5F8DCFD2245C}" type="datetime1">
              <a:rPr lang="en-US"/>
              <a:pPr>
                <a:defRPr/>
              </a:pPr>
              <a:t>9/29/2015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F4DDD3-0AD2-4957-980C-E59A23B07EC6}" type="slidenum">
              <a:rPr lang="en-US"/>
              <a:pPr>
                <a:defRPr/>
              </a:pPr>
              <a:t>‹#›</a:t>
            </a:fld>
            <a:endParaRPr lang="en-US"/>
          </a:p>
        </p:txBody>
      </p:sp>
    </p:spTree>
    <p:extLst>
      <p:ext uri="{BB962C8B-B14F-4D97-AF65-F5344CB8AC3E}">
        <p14:creationId xmlns:p14="http://schemas.microsoft.com/office/powerpoint/2010/main" val="295755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27AF94E-25E7-412D-9C19-581F01553266}" type="datetime1">
              <a:rPr lang="en-US"/>
              <a:pPr>
                <a:defRPr/>
              </a:pPr>
              <a:t>9/29/2015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672A65-7564-4B5D-AB7A-90F21F3DD880}" type="slidenum">
              <a:rPr lang="en-US"/>
              <a:pPr>
                <a:defRPr/>
              </a:pPr>
              <a:t>‹#›</a:t>
            </a:fld>
            <a:endParaRPr lang="en-US"/>
          </a:p>
        </p:txBody>
      </p:sp>
    </p:spTree>
    <p:extLst>
      <p:ext uri="{BB962C8B-B14F-4D97-AF65-F5344CB8AC3E}">
        <p14:creationId xmlns:p14="http://schemas.microsoft.com/office/powerpoint/2010/main" val="330397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A681CD4-496F-4824-821D-450E921ED256}" type="datetime1">
              <a:rPr lang="en-US"/>
              <a:pPr>
                <a:defRPr/>
              </a:pPr>
              <a:t>9/29/2015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939C17-FD1F-443C-BA5C-1289D6C5137F}" type="slidenum">
              <a:rPr lang="en-US"/>
              <a:pPr>
                <a:defRPr/>
              </a:pPr>
              <a:t>‹#›</a:t>
            </a:fld>
            <a:endParaRPr lang="en-US"/>
          </a:p>
        </p:txBody>
      </p:sp>
    </p:spTree>
    <p:extLst>
      <p:ext uri="{BB962C8B-B14F-4D97-AF65-F5344CB8AC3E}">
        <p14:creationId xmlns:p14="http://schemas.microsoft.com/office/powerpoint/2010/main" val="44946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5A436CC-E027-4B6F-BEE4-AD241ADE408D}" type="datetime1">
              <a:rPr lang="en-US"/>
              <a:pPr>
                <a:defRPr/>
              </a:pPr>
              <a:t>9/29/2015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BB76E4-AE18-45A6-80DE-901666204E4C}" type="slidenum">
              <a:rPr lang="en-US"/>
              <a:pPr>
                <a:defRPr/>
              </a:pPr>
              <a:t>‹#›</a:t>
            </a:fld>
            <a:endParaRPr lang="en-US"/>
          </a:p>
        </p:txBody>
      </p:sp>
    </p:spTree>
    <p:extLst>
      <p:ext uri="{BB962C8B-B14F-4D97-AF65-F5344CB8AC3E}">
        <p14:creationId xmlns:p14="http://schemas.microsoft.com/office/powerpoint/2010/main" val="170531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603D87F-F887-4BD0-B2FB-F13ED6192014}" type="datetime1">
              <a:rPr lang="en-US"/>
              <a:pPr>
                <a:defRPr/>
              </a:pPr>
              <a:t>9/29/2015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8498AE-8EE0-491D-8F1A-38E1AD0787DE}" type="slidenum">
              <a:rPr lang="en-US"/>
              <a:pPr>
                <a:defRPr/>
              </a:pPr>
              <a:t>‹#›</a:t>
            </a:fld>
            <a:endParaRPr lang="en-US"/>
          </a:p>
        </p:txBody>
      </p:sp>
    </p:spTree>
    <p:extLst>
      <p:ext uri="{BB962C8B-B14F-4D97-AF65-F5344CB8AC3E}">
        <p14:creationId xmlns:p14="http://schemas.microsoft.com/office/powerpoint/2010/main" val="399075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2112166-9381-42E6-BE7D-5B4F20F5D072}" type="datetime1">
              <a:rPr lang="en-US"/>
              <a:pPr>
                <a:defRPr/>
              </a:pPr>
              <a:t>9/29/2015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97E0C7-5E7D-4604-ABD5-ABF7694FF5EC}" type="slidenum">
              <a:rPr lang="en-US"/>
              <a:pPr>
                <a:defRPr/>
              </a:pPr>
              <a:t>‹#›</a:t>
            </a:fld>
            <a:endParaRPr lang="en-US"/>
          </a:p>
        </p:txBody>
      </p:sp>
    </p:spTree>
    <p:extLst>
      <p:ext uri="{BB962C8B-B14F-4D97-AF65-F5344CB8AC3E}">
        <p14:creationId xmlns:p14="http://schemas.microsoft.com/office/powerpoint/2010/main" val="185311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35AC4FD-E706-4BF0-8759-D425233E2DB6}" type="datetime1">
              <a:rPr lang="en-US"/>
              <a:pPr>
                <a:defRPr/>
              </a:pPr>
              <a:t>9/29/2015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240D5D-11BF-48CC-8530-2DB98E844F8B}" type="slidenum">
              <a:rPr lang="en-US"/>
              <a:pPr>
                <a:defRPr/>
              </a:pPr>
              <a:t>‹#›</a:t>
            </a:fld>
            <a:endParaRPr lang="en-US"/>
          </a:p>
        </p:txBody>
      </p:sp>
    </p:spTree>
    <p:extLst>
      <p:ext uri="{BB962C8B-B14F-4D97-AF65-F5344CB8AC3E}">
        <p14:creationId xmlns:p14="http://schemas.microsoft.com/office/powerpoint/2010/main" val="53954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ea typeface="ＭＳ Ｐゴシック" pitchFamily="50" charset="-128"/>
              </a:defRPr>
            </a:lvl1pPr>
          </a:lstStyle>
          <a:p>
            <a:pPr>
              <a:defRPr/>
            </a:pPr>
            <a:fld id="{47F219C9-C7B4-4BE7-BEBB-CC711337D75D}" type="datetime1">
              <a:rPr lang="en-US"/>
              <a:pPr>
                <a:defRPr/>
              </a:pPr>
              <a:t>9/29/2015</a:t>
            </a:fld>
            <a:endParaRPr lang="en-US"/>
          </a:p>
        </p:txBody>
      </p:sp>
      <p:sp>
        <p:nvSpPr>
          <p:cNvPr id="12390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S PGothic" pitchFamily="34" charset="-128"/>
              </a:defRPr>
            </a:lvl1pPr>
          </a:lstStyle>
          <a:p>
            <a:pPr>
              <a:defRPr/>
            </a:pPr>
            <a:endParaRPr lang="en-US"/>
          </a:p>
        </p:txBody>
      </p:sp>
      <p:sp>
        <p:nvSpPr>
          <p:cNvPr id="12391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ea typeface="ＭＳ Ｐゴシック" pitchFamily="50" charset="-128"/>
              </a:defRPr>
            </a:lvl1pPr>
          </a:lstStyle>
          <a:p>
            <a:pPr>
              <a:defRPr/>
            </a:pPr>
            <a:fld id="{4CCDC313-D5FD-45B3-A018-DDCD3E2DDE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6739" name="Rectangle 67"/>
          <p:cNvSpPr>
            <a:spLocks noGrp="1" noChangeArrowheads="1"/>
          </p:cNvSpPr>
          <p:nvPr>
            <p:ph type="title"/>
          </p:nvPr>
        </p:nvSpPr>
        <p:spPr bwMode="auto">
          <a:xfrm>
            <a:off x="495300" y="277813"/>
            <a:ext cx="89154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56740" name="Rectangle 68"/>
          <p:cNvSpPr>
            <a:spLocks noGrp="1" noChangeArrowheads="1"/>
          </p:cNvSpPr>
          <p:nvPr>
            <p:ph type="body" idx="1"/>
          </p:nvPr>
        </p:nvSpPr>
        <p:spPr bwMode="auto">
          <a:xfrm>
            <a:off x="495300" y="1600200"/>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 name="Date Placeholder 5"/>
          <p:cNvSpPr>
            <a:spLocks noGrp="1"/>
          </p:cNvSpPr>
          <p:nvPr>
            <p:ph type="dt" sz="half" idx="2"/>
          </p:nvPr>
        </p:nvSpPr>
        <p:spPr>
          <a:xfrm>
            <a:off x="495300" y="6245225"/>
            <a:ext cx="23114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defRPr>
            </a:lvl1pPr>
          </a:lstStyle>
          <a:p>
            <a:pPr>
              <a:defRPr/>
            </a:pPr>
            <a:fld id="{F7CA4429-AEE3-4A3D-BA59-10E11F6F3FE1}" type="datetime1">
              <a:rPr lang="en-US"/>
              <a:pPr>
                <a:defRPr/>
              </a:pPr>
              <a:t>9/29/2015</a:t>
            </a:fld>
            <a:endParaRPr lang="en-US"/>
          </a:p>
        </p:txBody>
      </p:sp>
      <p:sp>
        <p:nvSpPr>
          <p:cNvPr id="71" name="Footer Placeholder 6"/>
          <p:cNvSpPr>
            <a:spLocks noGrp="1"/>
          </p:cNvSpPr>
          <p:nvPr>
            <p:ph type="ftr" sz="quarter" idx="3"/>
          </p:nvPr>
        </p:nvSpPr>
        <p:spPr>
          <a:xfrm>
            <a:off x="3384550" y="6245225"/>
            <a:ext cx="3136900" cy="47625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pitchFamily="34" charset="-128"/>
              </a:defRPr>
            </a:lvl1pPr>
          </a:lstStyle>
          <a:p>
            <a:pPr>
              <a:defRPr/>
            </a:pPr>
            <a:endParaRPr lang="en-US"/>
          </a:p>
        </p:txBody>
      </p:sp>
      <p:sp>
        <p:nvSpPr>
          <p:cNvPr id="72" name="Slide Number Placeholder 7"/>
          <p:cNvSpPr>
            <a:spLocks noGrp="1"/>
          </p:cNvSpPr>
          <p:nvPr>
            <p:ph type="sldNum" sz="quarter" idx="4"/>
          </p:nvPr>
        </p:nvSpPr>
        <p:spPr>
          <a:xfrm>
            <a:off x="7099300" y="6245225"/>
            <a:ext cx="2311400" cy="476250"/>
          </a:xfrm>
          <a:prstGeom prst="rect">
            <a:avLst/>
          </a:prstGeom>
        </p:spPr>
        <p:txBody>
          <a:bodyPr/>
          <a:lstStyle>
            <a:lvl1pPr>
              <a:defRPr>
                <a:latin typeface="Arial" charset="0"/>
                <a:ea typeface="ＭＳ Ｐゴシック" pitchFamily="50" charset="-128"/>
              </a:defRPr>
            </a:lvl1pPr>
          </a:lstStyle>
          <a:p>
            <a:pPr>
              <a:defRPr/>
            </a:pPr>
            <a:fld id="{AF8C6D56-590C-4710-8656-2C8739A951A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61" r:id="rId1"/>
    <p:sldLayoutId id="2147484062" r:id="rId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6334125"/>
            <a:ext cx="9904281" cy="63500"/>
          </a:xfrm>
          <a:prstGeom prst="rect">
            <a:avLst/>
          </a:prstGeom>
          <a:solidFill>
            <a:srgbClr val="99CB38"/>
          </a:solidFill>
          <a:ln w="15875" cap="flat" cmpd="sng" algn="ctr">
            <a:noFill/>
            <a:prstDash val="solid"/>
          </a:ln>
          <a:effectLst/>
        </p:spPr>
        <p:txBody>
          <a:bodyPr anchor="ctr"/>
          <a:lstStyle/>
          <a:p>
            <a:pPr eaLnBrk="1" fontAlgn="auto" hangingPunct="1">
              <a:spcBef>
                <a:spcPts val="0"/>
              </a:spcBef>
              <a:spcAft>
                <a:spcPts val="0"/>
              </a:spcAft>
              <a:defRPr/>
            </a:pPr>
            <a:endParaRPr lang="en-US" kern="0" smtClean="0">
              <a:solidFill>
                <a:srgbClr val="FFFFFF"/>
              </a:solidFill>
              <a:latin typeface="Calibri"/>
              <a:ea typeface="+mn-ea"/>
            </a:endParaRPr>
          </a:p>
        </p:txBody>
      </p:sp>
      <p:sp>
        <p:nvSpPr>
          <p:cNvPr id="12" name="Rectangle 11"/>
          <p:cNvSpPr/>
          <p:nvPr/>
        </p:nvSpPr>
        <p:spPr>
          <a:xfrm>
            <a:off x="3440" y="6400800"/>
            <a:ext cx="9902560" cy="457200"/>
          </a:xfrm>
          <a:prstGeom prst="rect">
            <a:avLst/>
          </a:prstGeom>
          <a:solidFill>
            <a:srgbClr val="63A537"/>
          </a:solidFill>
          <a:ln w="15875" cap="flat" cmpd="sng" algn="ctr">
            <a:noFill/>
            <a:prstDash val="solid"/>
          </a:ln>
          <a:effectLst/>
        </p:spPr>
        <p:txBody>
          <a:bodyPr anchor="ctr"/>
          <a:lstStyle/>
          <a:p>
            <a:pPr eaLnBrk="1" fontAlgn="auto" hangingPunct="1">
              <a:spcBef>
                <a:spcPts val="0"/>
              </a:spcBef>
              <a:spcAft>
                <a:spcPts val="0"/>
              </a:spcAft>
              <a:defRPr/>
            </a:pPr>
            <a:endParaRPr lang="en-US" kern="0" smtClean="0">
              <a:solidFill>
                <a:srgbClr val="FFFFFF"/>
              </a:solidFill>
              <a:latin typeface="Calibri"/>
              <a:ea typeface="+mn-ea"/>
            </a:endParaRPr>
          </a:p>
        </p:txBody>
      </p:sp>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796440" y="6416459"/>
            <a:ext cx="2311400" cy="365125"/>
          </a:xfrm>
          <a:prstGeom prst="rect">
            <a:avLst/>
          </a:prstGeom>
        </p:spPr>
        <p:txBody>
          <a:bodyPr vert="horz" lIns="91440" tIns="45720" rIns="91440" bIns="45720" rtlCol="0" anchor="ctr"/>
          <a:lstStyle>
            <a:lvl1pPr algn="ctr">
              <a:defRPr sz="1200">
                <a:solidFill>
                  <a:schemeClr val="bg1"/>
                </a:solidFill>
              </a:defRPr>
            </a:lvl1pPr>
          </a:lstStyle>
          <a:p>
            <a:pPr eaLnBrk="1" fontAlgn="auto" hangingPunct="1">
              <a:spcBef>
                <a:spcPts val="0"/>
              </a:spcBef>
              <a:spcAft>
                <a:spcPts val="0"/>
              </a:spcAft>
            </a:pPr>
            <a:fld id="{B6F15528-21DE-4FAA-801E-634DDDAF4B2B}" type="slidenum">
              <a:rPr lang="en-US" smtClean="0">
                <a:solidFill>
                  <a:prstClr val="white"/>
                </a:solidFill>
                <a:latin typeface="Calibri"/>
                <a:ea typeface="+mn-ea"/>
              </a:rPr>
              <a:pPr eaLnBrk="1" fontAlgn="auto" hangingPunct="1">
                <a:spcBef>
                  <a:spcPts val="0"/>
                </a:spcBef>
                <a:spcAft>
                  <a:spcPts val="0"/>
                </a:spcAft>
              </a:pPr>
              <a:t>‹#›</a:t>
            </a:fld>
            <a:endParaRPr lang="en-US">
              <a:solidFill>
                <a:prstClr val="white"/>
              </a:solidFill>
              <a:latin typeface="Calibri"/>
              <a:ea typeface="+mn-ea"/>
            </a:endParaRPr>
          </a:p>
        </p:txBody>
      </p:sp>
    </p:spTree>
    <p:extLst>
      <p:ext uri="{BB962C8B-B14F-4D97-AF65-F5344CB8AC3E}">
        <p14:creationId xmlns:p14="http://schemas.microsoft.com/office/powerpoint/2010/main" val="258043951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geology.com/sea-level-rise/"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6.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6.xml"/><Relationship Id="rId5" Type="http://schemas.openxmlformats.org/officeDocument/2006/relationships/image" Target="../media/image77.jpeg"/><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gh1.exe"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2.xml.rels><?xml version="1.0" encoding="UTF-8" standalone="yes"?>
<Relationships xmlns="http://schemas.openxmlformats.org/package/2006/relationships"><Relationship Id="rId2" Type="http://schemas.openxmlformats.org/officeDocument/2006/relationships/hyperlink" Target="http://www.camclimate.org.kh/" TargetMode="Externa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h/url?sa=t&amp;rct=j&amp;q=&amp;esrc=s&amp;source=web&amp;cd=2&amp;ved=0CDwQFjAB&amp;url=http://www.cpsl.cam.ac.uk/~/media/Files/Resources/IPCC/IPCC_Climate_Change_Action_Trends_and_Implications%20_for_Business_WG1_professional_print_version.ashx&amp;ei=yE36Uo_TE4altAacwIDAAg&amp;usg=AFQjCNF6ERhXbqhFAoaD5aFqSP7dvYOqxQ&amp;sig2=9u62sEbU7mnQDM5rE6pM-g&amp;bvm=bv.61190604,d.Yms" TargetMode="External"/><Relationship Id="rId7" Type="http://schemas.openxmlformats.org/officeDocument/2006/relationships/hyperlink" Target="http://www.uncclearn.org/global_climate_2001_2010_decade_climate_extrem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uncclearn.org/climate_peril_popular_guide_latest_ipcc_reports" TargetMode="External"/><Relationship Id="rId5" Type="http://schemas.openxmlformats.org/officeDocument/2006/relationships/hyperlink" Target="http://www.uncclearn.org/climate_change_science_compendium_2009" TargetMode="External"/><Relationship Id="rId4" Type="http://schemas.openxmlformats.org/officeDocument/2006/relationships/hyperlink" Target="http://www.uncclearn.org/working_group_i_contribution_ipcc_fifth_assessment"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wmo.int/pages/publications/bulletin_en/archive/58_3_en/documents/58_3_zillman_en.pdf" TargetMode="External"/><Relationship Id="rId3" Type="http://schemas.openxmlformats.org/officeDocument/2006/relationships/hyperlink" Target="http://www.uncclearn.org/climate_change_2007_synthesis_report" TargetMode="External"/><Relationship Id="rId7" Type="http://schemas.openxmlformats.org/officeDocument/2006/relationships/hyperlink" Target="http://www.wmo.int/pages/prog/arep/gaw/ghg/documents/GHG_Bulletin_No.8_en.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uncclearn.org/emissions_gap_report_2012" TargetMode="External"/><Relationship Id="rId5" Type="http://schemas.openxmlformats.org/officeDocument/2006/relationships/hyperlink" Target="http://www.uncclearn.org/climate_peril_popular_guide_latest_ipcc_reports" TargetMode="External"/><Relationship Id="rId4" Type="http://schemas.openxmlformats.org/officeDocument/2006/relationships/hyperlink" Target="http://www.uncclearn.org/working_group_i_contribution_ipcc_fifth_assessment" TargetMode="External"/><Relationship Id="rId9" Type="http://schemas.openxmlformats.org/officeDocument/2006/relationships/hyperlink" Target="http://www.wmo.int/pages/themes/climate/index_en.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C:\Documents%20and%20Settings\m219001\Desktop\nsphe.avi"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350" y="548601"/>
            <a:ext cx="9906000" cy="2808389"/>
          </a:xfrm>
        </p:spPr>
        <p:txBody>
          <a:bodyPr>
            <a:noAutofit/>
          </a:bodyPr>
          <a:lstStyle/>
          <a:p>
            <a:pPr fontAlgn="auto">
              <a:lnSpc>
                <a:spcPct val="150000"/>
              </a:lnSpc>
              <a:spcAft>
                <a:spcPts val="0"/>
              </a:spcAft>
            </a:pPr>
            <a:r>
              <a:rPr lang="km-KH" sz="2800" b="0" spc="0" dirty="0" smtClean="0">
                <a:solidFill>
                  <a:schemeClr val="tx2"/>
                </a:solidFill>
                <a:latin typeface="Khmer OS Muol" panose="02000500000000020004" pitchFamily="2" charset="0"/>
                <a:cs typeface="Khmer OS Muol" panose="02000500000000020004" pitchFamily="2" charset="0"/>
              </a:rPr>
              <a:t>បរិបទទូទៅ មូល</a:t>
            </a:r>
            <a:r>
              <a:rPr lang="km-KH" sz="2800" b="0" spc="0" dirty="0">
                <a:solidFill>
                  <a:schemeClr val="tx2"/>
                </a:solidFill>
                <a:latin typeface="Khmer OS Muol" panose="02000500000000020004" pitchFamily="2" charset="0"/>
                <a:cs typeface="Khmer OS Muol" panose="02000500000000020004" pitchFamily="2" charset="0"/>
              </a:rPr>
              <a:t>ហេតុ </a:t>
            </a:r>
            <a:r>
              <a:rPr lang="km-KH" sz="2800" b="0" spc="0" dirty="0" smtClean="0">
                <a:solidFill>
                  <a:schemeClr val="tx2"/>
                </a:solidFill>
                <a:latin typeface="Khmer OS Muol" panose="02000500000000020004" pitchFamily="2" charset="0"/>
                <a:cs typeface="Khmer OS Muol" panose="02000500000000020004" pitchFamily="2" charset="0"/>
              </a:rPr>
              <a:t>និងផលប៉ះពាល់ នៃការប្រែ</a:t>
            </a:r>
            <a:r>
              <a:rPr lang="km-KH" sz="2800" b="0" spc="0" dirty="0">
                <a:solidFill>
                  <a:schemeClr val="tx2"/>
                </a:solidFill>
                <a:latin typeface="Khmer OS Muol" panose="02000500000000020004" pitchFamily="2" charset="0"/>
                <a:cs typeface="Khmer OS Muol" panose="02000500000000020004" pitchFamily="2" charset="0"/>
              </a:rPr>
              <a:t>ប្រួលអាកាសធាតុ </a:t>
            </a:r>
            <a:r>
              <a:rPr lang="km-KH" sz="2800" b="0" spc="0" dirty="0" smtClean="0">
                <a:solidFill>
                  <a:schemeClr val="tx2"/>
                </a:solidFill>
                <a:latin typeface="Khmer OS Muol" panose="02000500000000020004" pitchFamily="2" charset="0"/>
                <a:cs typeface="Khmer OS Muol" panose="02000500000000020004" pitchFamily="2" charset="0"/>
              </a:rPr>
              <a:t>និងវិធាន</a:t>
            </a:r>
            <a:r>
              <a:rPr lang="km-KH" sz="2800" b="0" spc="0" dirty="0">
                <a:solidFill>
                  <a:schemeClr val="tx2"/>
                </a:solidFill>
                <a:latin typeface="Khmer OS Muol" panose="02000500000000020004" pitchFamily="2" charset="0"/>
                <a:cs typeface="Khmer OS Muol" panose="02000500000000020004" pitchFamily="2" charset="0"/>
              </a:rPr>
              <a:t>ការនានាសម្រាប់បន្</a:t>
            </a:r>
            <a:r>
              <a:rPr lang="km-KH" sz="2800" b="0" spc="0" dirty="0" smtClean="0">
                <a:solidFill>
                  <a:schemeClr val="tx2"/>
                </a:solidFill>
                <a:latin typeface="Khmer OS Muol" panose="02000500000000020004" pitchFamily="2" charset="0"/>
                <a:cs typeface="Khmer OS Muol" panose="02000500000000020004" pitchFamily="2" charset="0"/>
              </a:rPr>
              <a:t>សុំាជាសកល</a:t>
            </a:r>
            <a:r>
              <a:rPr lang="km-KH" sz="2800" b="0" spc="0" dirty="0">
                <a:latin typeface="Khmer OS Muol" panose="02000500000000020004" pitchFamily="2" charset="0"/>
                <a:cs typeface="Khmer OS Muol" panose="02000500000000020004" pitchFamily="2" charset="0"/>
              </a:rPr>
              <a:t/>
            </a:r>
            <a:br>
              <a:rPr lang="km-KH" sz="2800" b="0" spc="0" dirty="0">
                <a:latin typeface="Khmer OS Muol" panose="02000500000000020004" pitchFamily="2" charset="0"/>
                <a:cs typeface="Khmer OS Muol" panose="02000500000000020004" pitchFamily="2" charset="0"/>
              </a:rPr>
            </a:br>
            <a:endParaRPr lang="en-US" sz="2400" b="0" dirty="0">
              <a:latin typeface="Khmer OS Siemreap" panose="02000500000000000000" pitchFamily="2" charset="0"/>
              <a:cs typeface="Khmer OS Siemreap" panose="02000500000000000000" pitchFamily="2" charset="0"/>
            </a:endParaRPr>
          </a:p>
        </p:txBody>
      </p:sp>
      <p:sp>
        <p:nvSpPr>
          <p:cNvPr id="6" name="Subtitle 2"/>
          <p:cNvSpPr txBox="1">
            <a:spLocks/>
          </p:cNvSpPr>
          <p:nvPr/>
        </p:nvSpPr>
        <p:spPr>
          <a:xfrm>
            <a:off x="0" y="4077089"/>
            <a:ext cx="9906000" cy="22922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accent1">
                    <a:lumMod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km-KH" sz="1600" b="0" i="0" u="none" strike="noStrike" kern="1200" cap="none" spc="0" normalizeH="0" baseline="0" noProof="0" dirty="0" smtClean="0">
                <a:ln>
                  <a:noFill/>
                </a:ln>
                <a:solidFill>
                  <a:srgbClr val="006600"/>
                </a:solidFill>
                <a:effectLst/>
                <a:uLnTx/>
                <a:uFillTx/>
                <a:latin typeface="Khmer OS Battambang" panose="02000500000000020004" pitchFamily="2" charset="0"/>
                <a:cs typeface="Khmer OS Battambang" panose="02000500000000020004" pitchFamily="2" charset="0"/>
              </a:rPr>
              <a:t>សិក្ខាសាលា</a:t>
            </a:r>
            <a:r>
              <a:rPr lang="km-KH" sz="1600" dirty="0" smtClean="0">
                <a:solidFill>
                  <a:srgbClr val="006600"/>
                </a:solidFill>
                <a:latin typeface="Khmer OS Battambang" panose="02000500000000020004" pitchFamily="2" charset="0"/>
                <a:cs typeface="Khmer OS Battambang" panose="02000500000000020004" pitchFamily="2" charset="0"/>
              </a:rPr>
              <a:t>ផ្សព្វផ្សាយ និងកសាងសមត្ថភាព</a:t>
            </a:r>
            <a:r>
              <a:rPr kumimoji="0" lang="km-KH" sz="1600" b="0" i="0" u="none" strike="noStrike" kern="1200" cap="none" spc="0" normalizeH="0" baseline="0" noProof="0" dirty="0" smtClean="0">
                <a:ln>
                  <a:noFill/>
                </a:ln>
                <a:solidFill>
                  <a:srgbClr val="006600"/>
                </a:solidFill>
                <a:effectLst/>
                <a:uLnTx/>
                <a:uFillTx/>
                <a:latin typeface="Khmer OS Battambang" panose="02000500000000020004" pitchFamily="2" charset="0"/>
                <a:cs typeface="Khmer OS Battambang" panose="02000500000000020004" pitchFamily="2" charset="0"/>
              </a:rPr>
              <a:t>ស្តីពីការបញ្ជ្រាបការបន្ស៊ំាទៅនឹងការប្រែប្រួលអាកាសធាតុ</a:t>
            </a:r>
            <a:br>
              <a:rPr kumimoji="0" lang="km-KH" sz="1600" b="0" i="0" u="none" strike="noStrike" kern="1200" cap="none" spc="0" normalizeH="0" baseline="0" noProof="0" dirty="0" smtClean="0">
                <a:ln>
                  <a:noFill/>
                </a:ln>
                <a:solidFill>
                  <a:srgbClr val="006600"/>
                </a:solidFill>
                <a:effectLst/>
                <a:uLnTx/>
                <a:uFillTx/>
                <a:latin typeface="Khmer OS Battambang" panose="02000500000000020004" pitchFamily="2" charset="0"/>
                <a:cs typeface="Khmer OS Battambang" panose="02000500000000020004" pitchFamily="2" charset="0"/>
              </a:rPr>
            </a:br>
            <a:r>
              <a:rPr kumimoji="0" lang="km-KH" sz="1600" b="0" i="0" u="none" strike="noStrike" kern="1200" cap="none" spc="0" normalizeH="0" baseline="0" noProof="0" dirty="0" smtClean="0">
                <a:ln>
                  <a:noFill/>
                </a:ln>
                <a:solidFill>
                  <a:srgbClr val="006600"/>
                </a:solidFill>
                <a:effectLst/>
                <a:uLnTx/>
                <a:uFillTx/>
                <a:latin typeface="Khmer OS Battambang" panose="02000500000000020004" pitchFamily="2" charset="0"/>
                <a:cs typeface="Khmer OS Battambang" panose="02000500000000020004" pitchFamily="2" charset="0"/>
              </a:rPr>
              <a:t> ទៅក្នុងដំណើរការកសាងផែនការ​នៅ</a:t>
            </a:r>
            <a:r>
              <a:rPr kumimoji="0" lang="ca-ES" sz="1600" b="0" i="0" u="none" strike="noStrike" kern="1200" cap="none" spc="0" normalizeH="0" baseline="0" noProof="0" dirty="0" smtClean="0">
                <a:ln>
                  <a:noFill/>
                </a:ln>
                <a:solidFill>
                  <a:srgbClr val="006600"/>
                </a:solidFill>
                <a:effectLst/>
                <a:uLnTx/>
                <a:uFillTx/>
                <a:latin typeface="Khmer OS Battambang" panose="02000500000000020004" pitchFamily="2" charset="0"/>
                <a:cs typeface="Khmer OS Battambang" panose="02000500000000020004" pitchFamily="2" charset="0"/>
              </a:rPr>
              <a:t>​</a:t>
            </a:r>
            <a:r>
              <a:rPr kumimoji="0" lang="km-KH" sz="1600" b="0" i="0" u="none" strike="noStrike" kern="1200" cap="none" spc="0" normalizeH="0" baseline="0" noProof="0" dirty="0" smtClean="0">
                <a:ln>
                  <a:noFill/>
                </a:ln>
                <a:solidFill>
                  <a:srgbClr val="006600"/>
                </a:solidFill>
                <a:effectLst/>
                <a:uLnTx/>
                <a:uFillTx/>
                <a:latin typeface="Khmer OS Battambang" panose="02000500000000020004" pitchFamily="2" charset="0"/>
                <a:cs typeface="Khmer OS Battambang" panose="02000500000000020004" pitchFamily="2" charset="0"/>
              </a:rPr>
              <a:t>ថ្នាក់ក្រោមជាតិ</a:t>
            </a:r>
            <a:r>
              <a:rPr kumimoji="0" lang="km-KH" sz="1600" b="0" i="0" u="none" strike="noStrike" kern="1200" cap="none" spc="0" normalizeH="0" baseline="0" noProof="0" dirty="0" smtClean="0">
                <a:ln>
                  <a:noFill/>
                </a:ln>
                <a:solidFill>
                  <a:srgbClr val="1CADE4">
                    <a:lumMod val="75000"/>
                  </a:srgbClr>
                </a:solidFill>
                <a:effectLst/>
                <a:uLnTx/>
                <a:uFillTx/>
                <a:latin typeface="Khmer OS Battambang" panose="02000500000000020004" pitchFamily="2" charset="0"/>
                <a:cs typeface="Khmer OS Battambang" panose="02000500000000020004" pitchFamily="2" charset="0"/>
              </a:rPr>
              <a:t/>
            </a:r>
            <a:br>
              <a:rPr kumimoji="0" lang="km-KH" sz="1600" b="0" i="0" u="none" strike="noStrike" kern="1200" cap="none" spc="0" normalizeH="0" baseline="0" noProof="0" dirty="0" smtClean="0">
                <a:ln>
                  <a:noFill/>
                </a:ln>
                <a:solidFill>
                  <a:srgbClr val="1CADE4">
                    <a:lumMod val="75000"/>
                  </a:srgbClr>
                </a:solidFill>
                <a:effectLst/>
                <a:uLnTx/>
                <a:uFillTx/>
                <a:latin typeface="Khmer OS Battambang" panose="02000500000000020004" pitchFamily="2" charset="0"/>
                <a:cs typeface="Khmer OS Battambang" panose="02000500000000020004" pitchFamily="2" charset="0"/>
              </a:rPr>
            </a:br>
            <a:endParaRPr kumimoji="0" lang="km-KH" sz="1600" b="0" i="0" u="none" strike="noStrike" kern="1200" cap="none" spc="0" normalizeH="0" baseline="0" noProof="0" dirty="0" smtClean="0">
              <a:ln>
                <a:noFill/>
              </a:ln>
              <a:solidFill>
                <a:srgbClr val="1CADE4">
                  <a:lumMod val="75000"/>
                </a:srgbClr>
              </a:solidFill>
              <a:effectLst/>
              <a:uLnTx/>
              <a:uFillTx/>
              <a:latin typeface="Khmer OS Battambang" panose="02000500000000020004" pitchFamily="2" charset="0"/>
              <a:cs typeface="Khmer OS Battambang" panose="02000500000000020004" pitchFamily="2" charset="0"/>
            </a:endParaRP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rgbClr val="1CADE4">
                  <a:lumMod val="75000"/>
                </a:srgbClr>
              </a:solidFill>
              <a:effectLst/>
              <a:uLnTx/>
              <a:uFillTx/>
              <a:latin typeface="Calibri"/>
              <a:cs typeface="Khmer OS Siemreap"/>
            </a:endParaRPr>
          </a:p>
        </p:txBody>
      </p:sp>
      <p:pic>
        <p:nvPicPr>
          <p:cNvPr id="4" name="Picture 3" descr="The complexity of weather and clima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428" y="2420859"/>
            <a:ext cx="2197220" cy="155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descr="Observed changes to Ecosystems.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240" y="2420860"/>
            <a:ext cx="2378106"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SR-sep 201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8938" y="2420859"/>
            <a:ext cx="2438509" cy="15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456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19F0FC30-FBED-4A7C-B8F1-3DE31A11E6D4}" type="slidenum">
              <a:rPr lang="en-US" altLang="en-US" smtClean="0"/>
              <a:pPr/>
              <a:t>9</a:t>
            </a:fld>
            <a:endParaRPr lang="en-US" altLang="en-US" smtClean="0"/>
          </a:p>
        </p:txBody>
      </p:sp>
      <p:sp>
        <p:nvSpPr>
          <p:cNvPr id="13315" name="Rectangle 2"/>
          <p:cNvSpPr>
            <a:spLocks noGrp="1" noChangeArrowheads="1"/>
          </p:cNvSpPr>
          <p:nvPr>
            <p:ph type="title"/>
          </p:nvPr>
        </p:nvSpPr>
        <p:spPr/>
        <p:txBody>
          <a:bodyPr/>
          <a:lstStyle/>
          <a:p>
            <a:pPr eaLnBrk="1" hangingPunct="1"/>
            <a:endParaRPr lang="en-US" altLang="en-US" smtClean="0"/>
          </a:p>
        </p:txBody>
      </p:sp>
      <p:pic>
        <p:nvPicPr>
          <p:cNvPr id="13316"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700" y="2549525"/>
            <a:ext cx="9906000" cy="4346575"/>
          </a:xfrm>
          <a:noFill/>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988"/>
            <a:ext cx="24320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075" y="407988"/>
            <a:ext cx="32400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DSC002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5163" y="407988"/>
            <a:ext cx="41608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2"/>
          <p:cNvSpPr>
            <a:spLocks noChangeArrowheads="1"/>
          </p:cNvSpPr>
          <p:nvPr/>
        </p:nvSpPr>
        <p:spPr bwMode="auto">
          <a:xfrm>
            <a:off x="1639888" y="-89575"/>
            <a:ext cx="74882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l" eaLnBrk="1" hangingPunct="1"/>
            <a:r>
              <a:rPr lang="en-US" altLang="en-US" sz="4000" dirty="0" err="1">
                <a:solidFill>
                  <a:srgbClr val="000099"/>
                </a:solidFill>
                <a:latin typeface="Limon R1" pitchFamily="2" charset="0"/>
              </a:rPr>
              <a:t>skmµPaBmnusSeFVI</a:t>
            </a:r>
            <a:r>
              <a:rPr lang="en-US" altLang="en-US" sz="4000" dirty="0">
                <a:solidFill>
                  <a:srgbClr val="000099"/>
                </a:solidFill>
                <a:latin typeface="Limon R1" pitchFamily="2" charset="0"/>
              </a:rPr>
              <a:t>[</a:t>
            </a:r>
            <a:r>
              <a:rPr lang="en-US" altLang="en-US" sz="4000" dirty="0" err="1">
                <a:solidFill>
                  <a:srgbClr val="000099"/>
                </a:solidFill>
                <a:latin typeface="Limon R1" pitchFamily="2" charset="0"/>
              </a:rPr>
              <a:t>mankMeNIn</a:t>
            </a:r>
            <a:r>
              <a:rPr lang="en-US" altLang="en-US" sz="4000" dirty="0">
                <a:solidFill>
                  <a:srgbClr val="000099"/>
                </a:solidFill>
                <a:latin typeface="Limon R1" pitchFamily="2" charset="0"/>
              </a:rPr>
              <a:t>]sµ½npÞHkBa©k;kñúgbriyakas</a:t>
            </a:r>
            <a:endParaRPr lang="en-US" altLang="en-US" sz="4800" dirty="0">
              <a:solidFill>
                <a:srgbClr val="000099"/>
              </a:solidFill>
              <a:latin typeface="Limon R1" pitchFamily="2"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F3AFFFF7-F1C4-4923-8170-036B9EDFB27F}" type="slidenum">
              <a:rPr lang="en-US" altLang="en-US" smtClean="0"/>
              <a:pPr/>
              <a:t>10</a:t>
            </a:fld>
            <a:endParaRPr lang="en-US" altLang="en-US" smtClean="0"/>
          </a:p>
        </p:txBody>
      </p:sp>
      <p:graphicFrame>
        <p:nvGraphicFramePr>
          <p:cNvPr id="14339" name="Object 5"/>
          <p:cNvGraphicFramePr>
            <a:graphicFrameLocks noGrp="1" noChangeAspect="1"/>
          </p:cNvGraphicFramePr>
          <p:nvPr>
            <p:ph type="body" idx="4294967295"/>
          </p:nvPr>
        </p:nvGraphicFramePr>
        <p:xfrm>
          <a:off x="0" y="260350"/>
          <a:ext cx="9906000" cy="6597650"/>
        </p:xfrm>
        <a:graphic>
          <a:graphicData uri="http://schemas.openxmlformats.org/presentationml/2006/ole">
            <mc:AlternateContent xmlns:mc="http://schemas.openxmlformats.org/markup-compatibility/2006">
              <mc:Choice xmlns:v="urn:schemas-microsoft-com:vml" Requires="v">
                <p:oleObj spid="_x0000_s14383" name="Slide" r:id="rId4" imgW="2867070" imgH="2144210" progId="PowerPoint.Slide.8">
                  <p:embed/>
                </p:oleObj>
              </mc:Choice>
              <mc:Fallback>
                <p:oleObj name="Slide" r:id="rId4" imgW="2867070" imgH="2144210" progId="PowerPoint.Slid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0350"/>
                        <a:ext cx="9906000"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6"/>
          <p:cNvSpPr txBox="1">
            <a:spLocks noChangeArrowheads="1"/>
          </p:cNvSpPr>
          <p:nvPr/>
        </p:nvSpPr>
        <p:spPr bwMode="auto">
          <a:xfrm>
            <a:off x="2865438" y="476250"/>
            <a:ext cx="4443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3200">
                <a:solidFill>
                  <a:srgbClr val="000099"/>
                </a:solidFill>
                <a:latin typeface="Limon R1" pitchFamily="2" charset="0"/>
              </a:rPr>
              <a:t>kMeNInkMhab;]sµ½nkabUnicenAkñúgbriyakas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219200"/>
            <a:ext cx="8915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6"/>
          <p:cNvSpPr>
            <a:spLocks noGrp="1" noChangeArrowheads="1"/>
          </p:cNvSpPr>
          <p:nvPr>
            <p:ph type="title"/>
          </p:nvPr>
        </p:nvSpPr>
        <p:spPr>
          <a:xfrm>
            <a:off x="992188" y="461963"/>
            <a:ext cx="7777162" cy="768350"/>
          </a:xfrm>
        </p:spPr>
        <p:txBody>
          <a:bodyPr>
            <a:spAutoFit/>
          </a:bodyPr>
          <a:lstStyle/>
          <a:p>
            <a:r>
              <a:rPr lang="en-US" altLang="en-US" smtClean="0">
                <a:solidFill>
                  <a:srgbClr val="000099"/>
                </a:solidFill>
                <a:latin typeface="Limon R1" pitchFamily="2" charset="0"/>
              </a:rPr>
              <a:t>kMeNInkMhab;]sµ½npÞHkBa©k;enAkñúgbriyakas ¬1¦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906000" cy="1171575"/>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sp>
        <p:nvSpPr>
          <p:cNvPr id="16387" name="Rectangle 47"/>
          <p:cNvSpPr>
            <a:spLocks noChangeArrowheads="1"/>
          </p:cNvSpPr>
          <p:nvPr/>
        </p:nvSpPr>
        <p:spPr bwMode="auto">
          <a:xfrm>
            <a:off x="1674813" y="0"/>
            <a:ext cx="79390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4000">
                <a:solidFill>
                  <a:srgbClr val="000099"/>
                </a:solidFill>
                <a:latin typeface="Limon R1" pitchFamily="2" charset="0"/>
              </a:rPr>
              <a:t>kMeNInkMhab;]sµ½npÞHkBa©k;enAkñúgbriyakas ¬2¦</a:t>
            </a:r>
            <a:endParaRPr lang="en-GB" altLang="en-US" sz="4000">
              <a:solidFill>
                <a:srgbClr val="FFFF00"/>
              </a:solidFill>
              <a:latin typeface="Limon R1" pitchFamily="2" charset="0"/>
            </a:endParaRPr>
          </a:p>
        </p:txBody>
      </p:sp>
      <p:sp>
        <p:nvSpPr>
          <p:cNvPr id="16388" name="Rectangle 48"/>
          <p:cNvSpPr>
            <a:spLocks noChangeArrowheads="1"/>
          </p:cNvSpPr>
          <p:nvPr/>
        </p:nvSpPr>
        <p:spPr bwMode="auto">
          <a:xfrm>
            <a:off x="1693863" y="577850"/>
            <a:ext cx="82121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GB" altLang="en-US" sz="3400" b="1">
              <a:solidFill>
                <a:schemeClr val="tx2"/>
              </a:solidFill>
            </a:endParaRPr>
          </a:p>
        </p:txBody>
      </p:sp>
      <p:pic>
        <p:nvPicPr>
          <p:cNvPr id="1638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9060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16390" name="TextBox 8"/>
          <p:cNvSpPr txBox="1">
            <a:spLocks noChangeArrowheads="1"/>
          </p:cNvSpPr>
          <p:nvPr/>
        </p:nvSpPr>
        <p:spPr bwMode="auto">
          <a:xfrm>
            <a:off x="0" y="765175"/>
            <a:ext cx="460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b="1"/>
              <a:t>Recent Mauna Loa, (Hawaii) CO</a:t>
            </a:r>
            <a:r>
              <a:rPr lang="en-US" altLang="en-US" b="1" baseline="-25000"/>
              <a:t>2</a:t>
            </a:r>
            <a:endParaRPr lang="en-US" altLang="en-US" b="1"/>
          </a:p>
          <a:p>
            <a:r>
              <a:rPr lang="en-US" altLang="en-US" b="1"/>
              <a:t>October 2011:     388.92 ppm </a:t>
            </a:r>
            <a:br>
              <a:rPr lang="en-US" altLang="en-US" b="1"/>
            </a:br>
            <a:r>
              <a:rPr lang="en-US" altLang="en-US" b="1"/>
              <a:t>October 2010:     387.18 ppm </a:t>
            </a:r>
          </a:p>
          <a:p>
            <a:endParaRPr lang="en-US" altLang="en-US"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B037F2BA-EC0B-414D-BE5E-E3EE3C8016DD}" type="slidenum">
              <a:rPr lang="en-US" altLang="en-US" smtClean="0"/>
              <a:pPr/>
              <a:t>13</a:t>
            </a:fld>
            <a:endParaRPr lang="en-US" altLang="en-US" smtClean="0"/>
          </a:p>
        </p:txBody>
      </p:sp>
      <p:sp>
        <p:nvSpPr>
          <p:cNvPr id="20483" name="Rectangle 7"/>
          <p:cNvSpPr>
            <a:spLocks noChangeArrowheads="1"/>
          </p:cNvSpPr>
          <p:nvPr/>
        </p:nvSpPr>
        <p:spPr bwMode="auto">
          <a:xfrm>
            <a:off x="165100" y="762000"/>
            <a:ext cx="4208463"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sz="3600" dirty="0">
              <a:solidFill>
                <a:schemeClr val="hlink"/>
              </a:solidFill>
              <a:latin typeface="Limon R1" pitchFamily="2" charset="0"/>
            </a:endParaRPr>
          </a:p>
          <a:p>
            <a:endParaRPr lang="en-US" altLang="en-US" sz="4000" dirty="0">
              <a:latin typeface="Limon S1" pitchFamily="2" charset="0"/>
            </a:endParaRPr>
          </a:p>
          <a:p>
            <a:r>
              <a:rPr lang="en-US" altLang="en-US" sz="4000" dirty="0">
                <a:latin typeface="Limon S1" pitchFamily="2" charset="0"/>
              </a:rPr>
              <a:t>- </a:t>
            </a:r>
            <a:r>
              <a:rPr lang="en-US" altLang="en-US" sz="4000" dirty="0" err="1">
                <a:latin typeface="Limon S1" pitchFamily="2" charset="0"/>
              </a:rPr>
              <a:t>sItuNðPaBmFümrbs;EpndÍ</a:t>
            </a:r>
            <a:endParaRPr lang="en-US" altLang="en-US" sz="4000" dirty="0">
              <a:latin typeface="Limon S1" pitchFamily="2" charset="0"/>
            </a:endParaRPr>
          </a:p>
          <a:p>
            <a:endParaRPr lang="en-US" altLang="en-US" sz="4000" dirty="0">
              <a:latin typeface="Limon S1" pitchFamily="2" charset="0"/>
            </a:endParaRPr>
          </a:p>
          <a:p>
            <a:r>
              <a:rPr lang="en-US" altLang="en-US" sz="4000" dirty="0">
                <a:solidFill>
                  <a:srgbClr val="000099"/>
                </a:solidFill>
                <a:latin typeface="Limon S1" pitchFamily="2" charset="0"/>
              </a:rPr>
              <a:t>-</a:t>
            </a:r>
            <a:r>
              <a:rPr lang="en-US" altLang="en-US" sz="4000" dirty="0" err="1" smtClean="0">
                <a:solidFill>
                  <a:srgbClr val="000099"/>
                </a:solidFill>
                <a:latin typeface="Limon S1" pitchFamily="2" charset="0"/>
              </a:rPr>
              <a:t>kMBs;TwksmuRTmFüm</a:t>
            </a:r>
            <a:endParaRPr lang="en-US" altLang="en-US" sz="4000" dirty="0">
              <a:solidFill>
                <a:srgbClr val="000099"/>
              </a:solidFill>
              <a:latin typeface="Limon S1" pitchFamily="2" charset="0"/>
            </a:endParaRPr>
          </a:p>
          <a:p>
            <a:endParaRPr lang="en-US" altLang="en-US" sz="4000" dirty="0" smtClean="0">
              <a:solidFill>
                <a:srgbClr val="FF3300"/>
              </a:solidFill>
              <a:latin typeface="Limon S1" pitchFamily="2" charset="0"/>
            </a:endParaRPr>
          </a:p>
          <a:p>
            <a:r>
              <a:rPr lang="en-US" altLang="en-US" sz="4000" dirty="0" smtClean="0">
                <a:solidFill>
                  <a:srgbClr val="FF3300"/>
                </a:solidFill>
                <a:latin typeface="Limon S1" pitchFamily="2" charset="0"/>
              </a:rPr>
              <a:t> </a:t>
            </a:r>
            <a:endParaRPr lang="en-US" altLang="en-US" sz="4000" dirty="0">
              <a:solidFill>
                <a:srgbClr val="FF3300"/>
              </a:solidFill>
              <a:latin typeface="Limon S1" pitchFamily="2" charset="0"/>
            </a:endParaRPr>
          </a:p>
          <a:p>
            <a:r>
              <a:rPr lang="en-US" altLang="en-US" sz="4000" dirty="0">
                <a:solidFill>
                  <a:srgbClr val="FF3300"/>
                </a:solidFill>
                <a:latin typeface="Limon S1" pitchFamily="2" charset="0"/>
              </a:rPr>
              <a:t>-</a:t>
            </a:r>
            <a:r>
              <a:rPr lang="en-US" altLang="en-US" sz="4000" dirty="0" err="1">
                <a:solidFill>
                  <a:srgbClr val="FF3300"/>
                </a:solidFill>
                <a:latin typeface="Limon S1" pitchFamily="2" charset="0"/>
              </a:rPr>
              <a:t>KRmbTwkkkenAGDÆeKalxageCÍg</a:t>
            </a:r>
            <a:endParaRPr lang="en-US" altLang="en-US" sz="4000" dirty="0">
              <a:solidFill>
                <a:srgbClr val="FF3300"/>
              </a:solidFill>
              <a:latin typeface="Limon S1" pitchFamily="2" charset="0"/>
            </a:endParaRPr>
          </a:p>
          <a:p>
            <a:pPr algn="r"/>
            <a:endParaRPr lang="en-US" altLang="en-US" sz="4000" dirty="0">
              <a:latin typeface="Limon S1" pitchFamily="2" charset="0"/>
            </a:endParaRPr>
          </a:p>
        </p:txBody>
      </p:sp>
      <p:pic>
        <p:nvPicPr>
          <p:cNvPr id="20484" name="Picture 8" descr="SPM-3_ple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75" y="533400"/>
            <a:ext cx="5673725"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1403350" y="152400"/>
            <a:ext cx="6492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4000" dirty="0" smtClean="0">
                <a:solidFill>
                  <a:srgbClr val="00B050"/>
                </a:solidFill>
                <a:latin typeface="Limon R1" pitchFamily="2" charset="0"/>
              </a:rPr>
              <a:t>\</a:t>
            </a:r>
            <a:r>
              <a:rPr lang="en-US" altLang="en-US" sz="4000" dirty="0" err="1" smtClean="0">
                <a:solidFill>
                  <a:srgbClr val="00B050"/>
                </a:solidFill>
                <a:latin typeface="Limon R1" pitchFamily="2" charset="0"/>
              </a:rPr>
              <a:t>TiæBlénkarekInkemþAEpndI</a:t>
            </a:r>
            <a:endParaRPr lang="en-US" altLang="en-US" sz="4000" dirty="0">
              <a:solidFill>
                <a:srgbClr val="00B050"/>
              </a:solidFill>
              <a:latin typeface="Limon R1" pitchFamily="2"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EAB3F3CD-F7A9-4812-9775-DE6372048625}" type="slidenum">
              <a:rPr lang="en-US" altLang="en-US" smtClean="0"/>
              <a:pPr/>
              <a:t>14</a:t>
            </a:fld>
            <a:endParaRPr lang="en-US" altLang="en-US" smtClean="0"/>
          </a:p>
        </p:txBody>
      </p:sp>
      <p:pic>
        <p:nvPicPr>
          <p:cNvPr id="21507" name="Picture 15" descr="05"/>
          <p:cNvPicPr>
            <a:picLocks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0" y="1160463"/>
            <a:ext cx="9907588"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ChangeArrowheads="1"/>
          </p:cNvSpPr>
          <p:nvPr/>
        </p:nvSpPr>
        <p:spPr bwMode="auto">
          <a:xfrm>
            <a:off x="0" y="0"/>
            <a:ext cx="9906000" cy="1171575"/>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grpSp>
        <p:nvGrpSpPr>
          <p:cNvPr id="21509" name="Group 23"/>
          <p:cNvGrpSpPr>
            <a:grpSpLocks/>
          </p:cNvGrpSpPr>
          <p:nvPr/>
        </p:nvGrpSpPr>
        <p:grpSpPr bwMode="auto">
          <a:xfrm>
            <a:off x="-39688" y="6221413"/>
            <a:ext cx="9945688" cy="639762"/>
            <a:chOff x="-23" y="3919"/>
            <a:chExt cx="5783" cy="403"/>
          </a:xfrm>
        </p:grpSpPr>
        <p:sp>
          <p:nvSpPr>
            <p:cNvPr id="21511" name="AutoShape 16"/>
            <p:cNvSpPr>
              <a:spLocks noChangeArrowheads="1"/>
            </p:cNvSpPr>
            <p:nvPr/>
          </p:nvSpPr>
          <p:spPr bwMode="auto">
            <a:xfrm>
              <a:off x="5199" y="3919"/>
              <a:ext cx="373" cy="397"/>
            </a:xfrm>
            <a:prstGeom prst="flowChartAlternateProcess">
              <a:avLst/>
            </a:prstGeom>
            <a:solidFill>
              <a:schemeClr val="folHlink"/>
            </a:solidFill>
            <a:ln w="12700">
              <a:solidFill>
                <a:schemeClr val="tx1"/>
              </a:solidFill>
              <a:miter lim="800000"/>
              <a:headEnd/>
              <a:tailEnd/>
            </a:ln>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sp>
          <p:nvSpPr>
            <p:cNvPr id="21512" name="Rectangle 17"/>
            <p:cNvSpPr>
              <a:spLocks noChangeArrowheads="1"/>
            </p:cNvSpPr>
            <p:nvPr/>
          </p:nvSpPr>
          <p:spPr bwMode="auto">
            <a:xfrm>
              <a:off x="0" y="4118"/>
              <a:ext cx="5760" cy="202"/>
            </a:xfrm>
            <a:prstGeom prst="rect">
              <a:avLst/>
            </a:prstGeom>
            <a:solidFill>
              <a:schemeClr val="folHlink"/>
            </a:solidFill>
            <a:ln w="12700">
              <a:solidFill>
                <a:schemeClr val="tx1"/>
              </a:solidFill>
              <a:miter lim="800000"/>
              <a:headEnd/>
              <a:tailEnd/>
            </a:ln>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sp>
          <p:nvSpPr>
            <p:cNvPr id="21513" name="Line 18"/>
            <p:cNvSpPr>
              <a:spLocks noChangeShapeType="1"/>
            </p:cNvSpPr>
            <p:nvPr/>
          </p:nvSpPr>
          <p:spPr bwMode="auto">
            <a:xfrm>
              <a:off x="-23" y="4110"/>
              <a:ext cx="578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prstDash val="dash"/>
                  <a:round/>
                  <a:headEnd/>
                  <a:tailEnd/>
                </a14:hiddenLine>
              </a:ext>
            </a:extLst>
          </p:spPr>
          <p:txBody>
            <a:bodyPr/>
            <a:lstStyle/>
            <a:p>
              <a:endParaRPr lang="en-US"/>
            </a:p>
          </p:txBody>
        </p:sp>
        <p:pic>
          <p:nvPicPr>
            <p:cNvPr id="21514" name="Picture 19" descr="Si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 y="4138"/>
              <a:ext cx="46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20"/>
            <p:cNvSpPr txBox="1">
              <a:spLocks noChangeArrowheads="1"/>
            </p:cNvSpPr>
            <p:nvPr/>
          </p:nvSpPr>
          <p:spPr bwMode="auto">
            <a:xfrm>
              <a:off x="88" y="4121"/>
              <a:ext cx="43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spcBef>
                  <a:spcPct val="50000"/>
                </a:spcBef>
              </a:pPr>
              <a:r>
                <a:rPr lang="en-US" altLang="en-US" sz="1400" b="1"/>
                <a:t>ACME</a:t>
              </a:r>
              <a:r>
                <a:rPr lang="en-US" altLang="en-US" sz="1400"/>
                <a:t> - Session 4 - </a:t>
              </a:r>
              <a:r>
                <a:rPr lang="en-US" altLang="en-US" sz="1400" b="1"/>
                <a:t>Introduction to UNFCCC and Kyoto protocol</a:t>
              </a:r>
              <a:r>
                <a:rPr lang="en-US" altLang="en-US" sz="1400"/>
                <a:t> -9 / 48</a:t>
              </a:r>
            </a:p>
          </p:txBody>
        </p:sp>
        <p:sp>
          <p:nvSpPr>
            <p:cNvPr id="21516" name="Rectangle 21"/>
            <p:cNvSpPr>
              <a:spLocks noChangeArrowheads="1"/>
            </p:cNvSpPr>
            <p:nvPr/>
          </p:nvSpPr>
          <p:spPr bwMode="auto">
            <a:xfrm>
              <a:off x="5203" y="4098"/>
              <a:ext cx="364" cy="1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pic>
          <p:nvPicPr>
            <p:cNvPr id="21517" name="Picture 22" descr="UNEP_LOGORVBblank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 y="3958"/>
              <a:ext cx="286"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0" name="Rectangle 27"/>
          <p:cNvSpPr>
            <a:spLocks noChangeArrowheads="1"/>
          </p:cNvSpPr>
          <p:nvPr/>
        </p:nvSpPr>
        <p:spPr bwMode="auto">
          <a:xfrm>
            <a:off x="1639888" y="188913"/>
            <a:ext cx="76517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GB" altLang="en-US" sz="4000">
                <a:solidFill>
                  <a:srgbClr val="000099"/>
                </a:solidFill>
                <a:latin typeface="Limon R1" pitchFamily="2" charset="0"/>
              </a:rPr>
              <a:t>ninñakarsItuNðPaBEpndI ¬qñaM1976-2000¦</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93775" y="350110"/>
            <a:ext cx="8153400" cy="990600"/>
          </a:xfrm>
        </p:spPr>
        <p:txBody>
          <a:bodyPr/>
          <a:lstStyle/>
          <a:p>
            <a:pPr eaLnBrk="1" hangingPunct="1">
              <a:lnSpc>
                <a:spcPct val="150000"/>
              </a:lnSpc>
            </a:pPr>
            <a:r>
              <a:rPr lang="km-KH" sz="4000" dirty="0" smtClean="0">
                <a:solidFill>
                  <a:srgbClr val="FF0000"/>
                </a:solidFill>
                <a:effectLst/>
                <a:latin typeface="Khmer OS Battambang" panose="02000500000000020004" pitchFamily="2" charset="0"/>
                <a:cs typeface="Khmer OS Battambang" panose="02000500000000020004" pitchFamily="2" charset="0"/>
              </a:rPr>
              <a:t>ការផ្លស់ប្តូរ​សតុណ្ហភាពដែល​បាន​សង្កេត</a:t>
            </a:r>
            <a:r>
              <a:rPr lang="en-US" sz="4000" dirty="0" smtClean="0">
                <a:solidFill>
                  <a:srgbClr val="FF0000"/>
                </a:solidFill>
                <a:effectLst/>
                <a:latin typeface="Khmer OS Battambang" panose="02000500000000020004" pitchFamily="2" charset="0"/>
                <a:cs typeface="Khmer OS Battambang" panose="02000500000000020004" pitchFamily="2" charset="0"/>
              </a:rPr>
              <a:t> (</a:t>
            </a:r>
            <a:r>
              <a:rPr lang="en-US" sz="4000" dirty="0">
                <a:solidFill>
                  <a:srgbClr val="FF0000"/>
                </a:solidFill>
                <a:effectLst/>
                <a:latin typeface="Khmer OS Battambang" panose="02000500000000020004" pitchFamily="2" charset="0"/>
                <a:cs typeface="Khmer OS Battambang" panose="02000500000000020004" pitchFamily="2" charset="0"/>
              </a:rPr>
              <a:t>1901–2012)</a:t>
            </a:r>
          </a:p>
        </p:txBody>
      </p:sp>
      <p:sp>
        <p:nvSpPr>
          <p:cNvPr id="22533" name="TextBox 5"/>
          <p:cNvSpPr txBox="1">
            <a:spLocks noChangeArrowheads="1"/>
          </p:cNvSpPr>
          <p:nvPr/>
        </p:nvSpPr>
        <p:spPr bwMode="auto">
          <a:xfrm>
            <a:off x="6433864" y="5847656"/>
            <a:ext cx="44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w Cen MT" pitchFamily="34" charset="0"/>
              </a:rPr>
              <a:t>Source: </a:t>
            </a:r>
          </a:p>
          <a:p>
            <a:pPr eaLnBrk="1" hangingPunct="1"/>
            <a:r>
              <a:rPr lang="en-US" sz="1200" dirty="0">
                <a:latin typeface="Tw Cen MT" pitchFamily="34" charset="0"/>
              </a:rPr>
              <a:t>Source: </a:t>
            </a:r>
            <a:r>
              <a:rPr lang="en-US" sz="1200">
                <a:latin typeface="Tw Cen MT" pitchFamily="34" charset="0"/>
              </a:rPr>
              <a:t>IPCC 2013, p4 </a:t>
            </a:r>
            <a:endParaRPr lang="en-US" sz="1200" dirty="0">
              <a:latin typeface="Tw Cen MT" pitchFamily="34" charset="0"/>
            </a:endParaRPr>
          </a:p>
        </p:txBody>
      </p:sp>
      <p:pic>
        <p:nvPicPr>
          <p:cNvPr id="13" name="Content Placeholder 12" descr="Picture 22.png"/>
          <p:cNvPicPr>
            <a:picLocks noGrp="1" noChangeAspect="1"/>
          </p:cNvPicPr>
          <p:nvPr>
            <p:ph sz="quarter" idx="1"/>
          </p:nvPr>
        </p:nvPicPr>
        <p:blipFill>
          <a:blip r:embed="rId3" cstate="print"/>
          <a:srcRect l="-4852" r="-4852"/>
          <a:stretch>
            <a:fillRect/>
          </a:stretch>
        </p:blipFill>
        <p:spPr/>
      </p:pic>
      <p:sp>
        <p:nvSpPr>
          <p:cNvPr id="8" name="Footer Placeholder 3"/>
          <p:cNvSpPr txBox="1">
            <a:spLocks/>
          </p:cNvSpPr>
          <p:nvPr/>
        </p:nvSpPr>
        <p:spPr bwMode="auto">
          <a:xfrm>
            <a:off x="6477000" y="6401968"/>
            <a:ext cx="3048000"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algn="r" eaLnBrk="1" hangingPunct="1">
              <a:defRPr/>
            </a:pPr>
            <a:endParaRPr lang="en-US" sz="1100" dirty="0">
              <a:solidFill>
                <a:srgbClr val="EAEAEA"/>
              </a:solidFill>
              <a:latin typeface="Myriad Pro" pitchFamily="34" charset="0"/>
            </a:endParaRPr>
          </a:p>
          <a:p>
            <a:pPr algn="r" eaLnBrk="1" hangingPunct="1">
              <a:defRPr/>
            </a:pPr>
            <a:r>
              <a:rPr lang="en-US" sz="950" dirty="0">
                <a:solidFill>
                  <a:schemeClr val="bg1">
                    <a:lumMod val="85000"/>
                  </a:schemeClr>
                </a:solidFill>
                <a:latin typeface="Myriad Pro" pitchFamily="34" charset="0"/>
              </a:rPr>
              <a:t>Section 1: Introduction to Climate Change Science</a:t>
            </a:r>
          </a:p>
          <a:p>
            <a:pPr algn="r" eaLnBrk="1" hangingPunct="1">
              <a:defRPr/>
            </a:pPr>
            <a:endParaRPr lang="en-US" sz="1100" dirty="0">
              <a:solidFill>
                <a:srgbClr val="EAEAEA"/>
              </a:solidFill>
              <a:latin typeface="Myriad Pro" pitchFamily="34" charset="0"/>
            </a:endParaRPr>
          </a:p>
        </p:txBody>
      </p:sp>
    </p:spTree>
    <p:extLst>
      <p:ext uri="{BB962C8B-B14F-4D97-AF65-F5344CB8AC3E}">
        <p14:creationId xmlns:p14="http://schemas.microsoft.com/office/powerpoint/2010/main" val="8420346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4294967295"/>
          </p:nvPr>
        </p:nvSpPr>
        <p:spPr bwMode="auto">
          <a:xfrm>
            <a:off x="3384550" y="6245225"/>
            <a:ext cx="31369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23719793-FC5F-4B13-9484-BA21847939BD}" type="slidenum">
              <a:rPr lang="en-US" altLang="en-US" smtClean="0"/>
              <a:pPr/>
              <a:t>16</a:t>
            </a:fld>
            <a:endParaRPr lang="th-TH" altLang="en-US" smtClean="0"/>
          </a:p>
        </p:txBody>
      </p:sp>
      <p:sp>
        <p:nvSpPr>
          <p:cNvPr id="4099" name="Rectangle 3"/>
          <p:cNvSpPr>
            <a:spLocks noGrp="1" noChangeArrowheads="1"/>
          </p:cNvSpPr>
          <p:nvPr>
            <p:ph type="body" idx="1"/>
          </p:nvPr>
        </p:nvSpPr>
        <p:spPr>
          <a:xfrm>
            <a:off x="128588" y="3860800"/>
            <a:ext cx="9906000" cy="1655763"/>
          </a:xfrm>
          <a:solidFill>
            <a:srgbClr val="006699"/>
          </a:solidFill>
        </p:spPr>
        <p:txBody>
          <a:bodyPr lIns="228600" tIns="228600" rIns="228600" bIns="228600" anchor="ctr" anchorCtr="1"/>
          <a:lstStyle/>
          <a:p>
            <a:pPr marL="0" indent="1588" eaLnBrk="1" hangingPunct="1">
              <a:lnSpc>
                <a:spcPct val="90000"/>
              </a:lnSpc>
              <a:spcBef>
                <a:spcPct val="30000"/>
              </a:spcBef>
              <a:buClr>
                <a:srgbClr val="FFCC00"/>
              </a:buClr>
              <a:buFont typeface="Wingdings" pitchFamily="2" charset="2"/>
              <a:buNone/>
              <a:defRPr/>
            </a:pPr>
            <a:r>
              <a:rPr lang="en-US" b="1" dirty="0" smtClean="0">
                <a:solidFill>
                  <a:schemeClr val="bg1"/>
                </a:solidFill>
                <a:cs typeface="JasmineUPC" pitchFamily="18" charset="-34"/>
              </a:rPr>
              <a:t>Global mean temperature increases 0.74</a:t>
            </a:r>
            <a:r>
              <a:rPr lang="en-US" b="1" dirty="0" smtClean="0">
                <a:solidFill>
                  <a:schemeClr val="bg1"/>
                </a:solidFill>
                <a:cs typeface="Arial" charset="0"/>
              </a:rPr>
              <a:t>°</a:t>
            </a:r>
            <a:r>
              <a:rPr lang="en-US" b="1" dirty="0" smtClean="0">
                <a:solidFill>
                  <a:schemeClr val="bg1"/>
                </a:solidFill>
                <a:cs typeface="JasmineUPC" pitchFamily="18" charset="-34"/>
              </a:rPr>
              <a:t>C in the past 100 years. 11 of 12 warmest years in 1850 - 2006 occur between 1995 - 2006 </a:t>
            </a:r>
            <a:endParaRPr lang="th-TH" b="1" dirty="0" smtClean="0">
              <a:solidFill>
                <a:schemeClr val="bg1"/>
              </a:solidFill>
              <a:cs typeface="JasmineUPC" pitchFamily="18" charset="-34"/>
            </a:endParaRPr>
          </a:p>
        </p:txBody>
      </p:sp>
      <p:pic>
        <p:nvPicPr>
          <p:cNvPr id="22532" name="Picture 7" descr="FAQ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9906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Oval 8"/>
          <p:cNvSpPr>
            <a:spLocks noChangeArrowheads="1"/>
          </p:cNvSpPr>
          <p:nvPr/>
        </p:nvSpPr>
        <p:spPr bwMode="auto">
          <a:xfrm>
            <a:off x="8151813" y="1844675"/>
            <a:ext cx="1092200" cy="15843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grpSp>
        <p:nvGrpSpPr>
          <p:cNvPr id="22534" name="Group 7"/>
          <p:cNvGrpSpPr>
            <a:grpSpLocks/>
          </p:cNvGrpSpPr>
          <p:nvPr/>
        </p:nvGrpSpPr>
        <p:grpSpPr bwMode="auto">
          <a:xfrm>
            <a:off x="0" y="6570663"/>
            <a:ext cx="2322513" cy="287337"/>
            <a:chOff x="0" y="6570687"/>
            <a:chExt cx="2143108" cy="287337"/>
          </a:xfrm>
        </p:grpSpPr>
        <p:sp>
          <p:nvSpPr>
            <p:cNvPr id="22536" name="Text Box 6"/>
            <p:cNvSpPr txBox="1">
              <a:spLocks noChangeArrowheads="1"/>
            </p:cNvSpPr>
            <p:nvPr/>
          </p:nvSpPr>
          <p:spPr bwMode="auto">
            <a:xfrm>
              <a:off x="0" y="6570687"/>
              <a:ext cx="214310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th-TH" altLang="en-US" sz="1400">
                  <a:latin typeface="Tahoma" pitchFamily="34" charset="0"/>
                </a:rPr>
                <a:t>ที่มา</a:t>
              </a:r>
              <a:r>
                <a:rPr lang="en-US" altLang="en-US" sz="1400">
                  <a:latin typeface="Tahoma" pitchFamily="34" charset="0"/>
                </a:rPr>
                <a:t>: IPCC, 2007</a:t>
              </a:r>
              <a:endParaRPr lang="th-TH" altLang="en-US" sz="1400">
                <a:latin typeface="Tahoma" pitchFamily="34" charset="0"/>
              </a:endParaRPr>
            </a:p>
          </p:txBody>
        </p:sp>
        <p:sp>
          <p:nvSpPr>
            <p:cNvPr id="22537" name="TextBox 6"/>
            <p:cNvSpPr txBox="1">
              <a:spLocks noChangeArrowheads="1"/>
            </p:cNvSpPr>
            <p:nvPr/>
          </p:nvSpPr>
          <p:spPr bwMode="auto">
            <a:xfrm>
              <a:off x="0" y="6572272"/>
              <a:ext cx="714348"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r"/>
              <a:r>
                <a:rPr lang="en-US" altLang="en-US" sz="1200">
                  <a:solidFill>
                    <a:srgbClr val="FF3300"/>
                  </a:solidFill>
                </a:rPr>
                <a:t>Source</a:t>
              </a:r>
              <a:endParaRPr lang="th-TH" altLang="en-US" sz="1200">
                <a:solidFill>
                  <a:srgbClr val="FF3300"/>
                </a:solidFill>
              </a:endParaRPr>
            </a:p>
          </p:txBody>
        </p:sp>
      </p:grpSp>
      <p:sp>
        <p:nvSpPr>
          <p:cNvPr id="22535" name="Text Box 10"/>
          <p:cNvSpPr txBox="1">
            <a:spLocks noChangeArrowheads="1"/>
          </p:cNvSpPr>
          <p:nvPr/>
        </p:nvSpPr>
        <p:spPr bwMode="auto">
          <a:xfrm>
            <a:off x="344488" y="115888"/>
            <a:ext cx="8713787" cy="1284287"/>
          </a:xfrm>
          <a:prstGeom prst="rect">
            <a:avLst/>
          </a:prstGeom>
          <a:solidFill>
            <a:schemeClr val="bg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l">
              <a:lnSpc>
                <a:spcPct val="80000"/>
              </a:lnSpc>
              <a:spcBef>
                <a:spcPct val="50000"/>
              </a:spcBef>
            </a:pPr>
            <a:r>
              <a:rPr lang="en-US" altLang="en-US" sz="3600" dirty="0" err="1">
                <a:latin typeface="Limon S1" pitchFamily="2" charset="0"/>
              </a:rPr>
              <a:t>sItuNðPaBskl</a:t>
            </a:r>
            <a:r>
              <a:rPr lang="en-US" altLang="en-US" sz="3600" dirty="0">
                <a:latin typeface="Limon S1" pitchFamily="2" charset="0"/>
              </a:rPr>
              <a:t> </a:t>
            </a:r>
            <a:r>
              <a:rPr lang="en-US" altLang="en-US" sz="3600" dirty="0" smtClean="0">
                <a:latin typeface="Limon S1" pitchFamily="2" charset="0"/>
              </a:rPr>
              <a:t>CamFümekIneLIg0&gt;7GgSa </a:t>
            </a:r>
            <a:r>
              <a:rPr lang="en-US" altLang="en-US" sz="3600" dirty="0">
                <a:latin typeface="Limon S1" pitchFamily="2" charset="0"/>
              </a:rPr>
              <a:t>kñúgry³eBlknøgeTA100qñaM.  </a:t>
            </a:r>
          </a:p>
          <a:p>
            <a:pPr algn="l">
              <a:lnSpc>
                <a:spcPct val="80000"/>
              </a:lnSpc>
              <a:spcBef>
                <a:spcPct val="50000"/>
              </a:spcBef>
            </a:pPr>
            <a:r>
              <a:rPr lang="en-US" altLang="en-US" sz="3600" dirty="0">
                <a:latin typeface="Limon S1" pitchFamily="2" charset="0"/>
              </a:rPr>
              <a:t>11 </a:t>
            </a:r>
            <a:r>
              <a:rPr lang="en-US" altLang="en-US" sz="3600" dirty="0" err="1" smtClean="0">
                <a:latin typeface="Limon S1" pitchFamily="2" charset="0"/>
              </a:rPr>
              <a:t>qñaMekþAxøaMgbMput</a:t>
            </a:r>
            <a:r>
              <a:rPr lang="en-US" altLang="en-US" sz="3600" dirty="0" smtClean="0">
                <a:latin typeface="Limon S1" pitchFamily="2" charset="0"/>
              </a:rPr>
              <a:t> </a:t>
            </a:r>
            <a:r>
              <a:rPr lang="en-US" altLang="en-US" sz="3600" dirty="0">
                <a:latin typeface="Limon S1" pitchFamily="2" charset="0"/>
              </a:rPr>
              <a:t>BIqñaM1850-2006  </a:t>
            </a:r>
            <a:r>
              <a:rPr lang="en-US" altLang="en-US" sz="3600" dirty="0" err="1">
                <a:latin typeface="Limon S1" pitchFamily="2" charset="0"/>
              </a:rPr>
              <a:t>ekItmanenArvagqñaM</a:t>
            </a:r>
            <a:r>
              <a:rPr lang="en-US" altLang="en-US" sz="3600" dirty="0">
                <a:latin typeface="Limon S1" pitchFamily="2" charset="0"/>
              </a:rPr>
              <a:t> 1995-2006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6CE2F7BF-6881-4DF7-BA09-7DA303A13330}" type="slidenum">
              <a:rPr lang="en-US" altLang="en-US" smtClean="0"/>
              <a:pPr/>
              <a:t>17</a:t>
            </a:fld>
            <a:endParaRPr lang="en-US" altLang="en-US" smtClean="0"/>
          </a:p>
        </p:txBody>
      </p:sp>
      <p:pic>
        <p:nvPicPr>
          <p:cNvPr id="23555" name="Picture 17" descr="satellite_observations_of_the_polar_ice_cap_1979_and_200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268413"/>
            <a:ext cx="9906000" cy="5589587"/>
          </a:xfrm>
          <a:noFill/>
        </p:spPr>
      </p:pic>
      <p:sp>
        <p:nvSpPr>
          <p:cNvPr id="23556" name="Rectangle 15"/>
          <p:cNvSpPr>
            <a:spLocks noChangeArrowheads="1"/>
          </p:cNvSpPr>
          <p:nvPr/>
        </p:nvSpPr>
        <p:spPr bwMode="auto">
          <a:xfrm>
            <a:off x="1111250" y="196850"/>
            <a:ext cx="81359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80000"/>
              </a:lnSpc>
              <a:spcBef>
                <a:spcPct val="30000"/>
              </a:spcBef>
              <a:buClr>
                <a:srgbClr val="FFCC00"/>
              </a:buClr>
              <a:buFont typeface="Wingdings" pitchFamily="2" charset="2"/>
              <a:buNone/>
            </a:pPr>
            <a:r>
              <a:rPr lang="en-US" altLang="en-US" sz="4000">
                <a:solidFill>
                  <a:srgbClr val="000099"/>
                </a:solidFill>
                <a:latin typeface="Limon R1" pitchFamily="2" charset="0"/>
                <a:cs typeface="JasmineUPC" pitchFamily="18" charset="-34"/>
              </a:rPr>
              <a:t>TwkkkenAtMbn;PñM nig</a:t>
            </a:r>
            <a:r>
              <a:rPr lang="en-US" altLang="en-US" sz="3600" b="1">
                <a:solidFill>
                  <a:srgbClr val="000099"/>
                </a:solidFill>
                <a:latin typeface="Limon S1" pitchFamily="2" charset="0"/>
                <a:cs typeface="JasmineUPC" pitchFamily="18" charset="-34"/>
              </a:rPr>
              <a:t> </a:t>
            </a:r>
            <a:r>
              <a:rPr lang="en-US" altLang="en-US" sz="2400">
                <a:solidFill>
                  <a:srgbClr val="000099"/>
                </a:solidFill>
              </a:rPr>
              <a:t>Greenland</a:t>
            </a:r>
            <a:r>
              <a:rPr lang="en-US" altLang="en-US" sz="2400" b="1">
                <a:solidFill>
                  <a:srgbClr val="000099"/>
                </a:solidFill>
              </a:rPr>
              <a:t> </a:t>
            </a:r>
            <a:r>
              <a:rPr lang="en-US" altLang="en-US" sz="4000">
                <a:solidFill>
                  <a:srgbClr val="000099"/>
                </a:solidFill>
                <a:latin typeface="Limon R1" pitchFamily="2" charset="0"/>
                <a:cs typeface="JasmineUPC" pitchFamily="18" charset="-34"/>
              </a:rPr>
              <a:t>rlay naM[mankMeNInkMBs; TwksmuRTRbcaMqñaMCamFümBI 1/2 dl; 1/7 m&gt;m</a:t>
            </a:r>
            <a:r>
              <a:rPr lang="en-US" altLang="en-US" sz="2800" b="1">
                <a:solidFill>
                  <a:srgbClr val="000099"/>
                </a:solidFill>
                <a:latin typeface="Limon S1" pitchFamily="2" charset="0"/>
                <a:cs typeface="JasmineUPC" pitchFamily="18" charset="-34"/>
              </a:rPr>
              <a:t>                </a:t>
            </a:r>
            <a:endParaRPr lang="th-TH" altLang="en-US" sz="3600">
              <a:solidFill>
                <a:srgbClr val="000099"/>
              </a:solidFill>
              <a:latin typeface="Limon R1"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xfrm>
            <a:off x="3384550" y="6245225"/>
            <a:ext cx="31369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E09F3916-5CDA-4016-802B-0CB9B8F8A543}" type="slidenum">
              <a:rPr lang="en-US" altLang="en-US" smtClean="0"/>
              <a:pPr/>
              <a:t>18</a:t>
            </a:fld>
            <a:endParaRPr lang="th-TH" altLang="en-US" smtClean="0"/>
          </a:p>
        </p:txBody>
      </p:sp>
      <p:pic>
        <p:nvPicPr>
          <p:cNvPr id="24579" name="Picture 3" descr="nrdc_earth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1563"/>
            <a:ext cx="9906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6"/>
          <p:cNvSpPr txBox="1">
            <a:spLocks noChangeArrowheads="1"/>
          </p:cNvSpPr>
          <p:nvPr/>
        </p:nvSpPr>
        <p:spPr bwMode="auto">
          <a:xfrm>
            <a:off x="38100" y="6524625"/>
            <a:ext cx="1873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400">
                <a:solidFill>
                  <a:schemeClr val="bg1"/>
                </a:solidFill>
                <a:latin typeface="Tahoma" pitchFamily="34" charset="0"/>
              </a:rPr>
              <a:t> NASA</a:t>
            </a:r>
            <a:endParaRPr lang="th-TH" altLang="en-US" sz="1400">
              <a:solidFill>
                <a:schemeClr val="bg1"/>
              </a:solidFill>
              <a:latin typeface="Tahoma" pitchFamily="34" charset="0"/>
            </a:endParaRPr>
          </a:p>
        </p:txBody>
      </p:sp>
      <p:pic>
        <p:nvPicPr>
          <p:cNvPr id="24581" name="Picture 25" descr="ter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27000"/>
            <a:ext cx="13176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8"/>
          <p:cNvSpPr>
            <a:spLocks noChangeArrowheads="1"/>
          </p:cNvSpPr>
          <p:nvPr/>
        </p:nvSpPr>
        <p:spPr bwMode="auto">
          <a:xfrm>
            <a:off x="1679575" y="115888"/>
            <a:ext cx="80978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30000"/>
              </a:spcBef>
              <a:buClr>
                <a:srgbClr val="FFCC00"/>
              </a:buClr>
              <a:buFont typeface="Wingdings" pitchFamily="2" charset="2"/>
              <a:buNone/>
            </a:pPr>
            <a:r>
              <a:rPr lang="en-US" altLang="en-US" sz="3200" b="1">
                <a:latin typeface="Limon R1" pitchFamily="2" charset="0"/>
              </a:rPr>
              <a:t>PñMTwkkkenAtMbn;b:UlxageCIg nig </a:t>
            </a:r>
            <a:r>
              <a:rPr lang="en-US" altLang="en-US" sz="2400" b="1">
                <a:latin typeface="Arial Unicode MS" pitchFamily="34" charset="-128"/>
                <a:ea typeface="Arial Unicode MS" pitchFamily="34" charset="-128"/>
                <a:cs typeface="Arial Unicode MS" pitchFamily="34" charset="-128"/>
              </a:rPr>
              <a:t>Greenland </a:t>
            </a:r>
            <a:r>
              <a:rPr lang="en-US" altLang="en-US" sz="3200" b="1">
                <a:latin typeface="Limon R1" pitchFamily="2" charset="0"/>
              </a:rPr>
              <a:t>)anrlaynaMeGaymankMenIn TwksmuRTRbcaM qñaM CamFümBI 1&gt;2-1&gt;7 mIlIEm:Rt .</a:t>
            </a:r>
            <a:endParaRPr lang="th-TH" altLang="en-US" sz="3200" b="1">
              <a:latin typeface="Limon R1"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77850" y="144020"/>
            <a:ext cx="9112250" cy="980660"/>
          </a:xfrm>
        </p:spPr>
        <p:txBody>
          <a:bodyPr>
            <a:normAutofit/>
          </a:bodyPr>
          <a:lstStyle/>
          <a:p>
            <a:r>
              <a:rPr lang="km-KH" altLang="en-US" sz="4800" dirty="0" smtClean="0">
                <a:latin typeface="Khmer OS Battambang" panose="02000500000000020004" pitchFamily="2" charset="0"/>
                <a:cs typeface="Khmer OS Battambang" panose="02000500000000020004" pitchFamily="2" charset="0"/>
              </a:rPr>
              <a:t>បរិយាកាស</a:t>
            </a:r>
            <a:endParaRPr lang="en-US" altLang="en-US" sz="4800" dirty="0" smtClean="0">
              <a:latin typeface="Khmer OS Battambang" panose="02000500000000020004" pitchFamily="2" charset="0"/>
              <a:cs typeface="Khmer OS Battambang" panose="02000500000000020004" pitchFamily="2" charset="0"/>
            </a:endParaRPr>
          </a:p>
        </p:txBody>
      </p:sp>
      <p:sp>
        <p:nvSpPr>
          <p:cNvPr id="81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DD313A45-FA5F-4ECB-8AE8-037F6A802807}" type="slidenum">
              <a:rPr lang="en-US" altLang="en-US" smtClean="0"/>
              <a:pPr/>
              <a:t>1</a:t>
            </a:fld>
            <a:endParaRPr lang="en-US" altLang="en-US" smtClean="0"/>
          </a:p>
        </p:txBody>
      </p:sp>
      <p:sp>
        <p:nvSpPr>
          <p:cNvPr id="8197" name="TextBox 5"/>
          <p:cNvSpPr txBox="1">
            <a:spLocks noChangeArrowheads="1"/>
          </p:cNvSpPr>
          <p:nvPr/>
        </p:nvSpPr>
        <p:spPr bwMode="auto">
          <a:xfrm>
            <a:off x="24744" y="1141084"/>
            <a:ext cx="5126164"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l">
              <a:lnSpc>
                <a:spcPct val="150000"/>
              </a:lnSpc>
            </a:pPr>
            <a:r>
              <a:rPr lang="km-KH" altLang="en-US" sz="2000" dirty="0" smtClean="0">
                <a:latin typeface="Khmer OS Battambang" panose="02000500000000020004" pitchFamily="2" charset="0"/>
                <a:cs typeface="Khmer OS Battambang" panose="02000500000000020004" pitchFamily="2" charset="0"/>
              </a:rPr>
              <a:t>ប្រព័ន្ធ​ធាតុអាកាស​ដែលកើតឡើងនៅ​ក្នុង</a:t>
            </a:r>
            <a:r>
              <a:rPr lang="km-KH" altLang="en-US" sz="2000" dirty="0">
                <a:latin typeface="Khmer OS Battambang" panose="02000500000000020004" pitchFamily="2" charset="0"/>
                <a:cs typeface="Khmer OS Battambang" panose="02000500000000020004" pitchFamily="2" charset="0"/>
              </a:rPr>
              <a:t>បរិយាកាសទាប​​បាន​បង្កើតឡើង​ដោយ​សារកំដៅពី​ព្រះអាទិត្យ ការចំាងផ្លាតទៅវិញ​ពី​ភពផែនដី និងការប្រែប្រួលនៅលើផ្ទៃផែនដី។ បរិយាកាស​ត្រូវបាន​បែងចែកជា​៥ស្រទាប់គឺ </a:t>
            </a:r>
          </a:p>
          <a:p>
            <a:pPr algn="l">
              <a:lnSpc>
                <a:spcPct val="150000"/>
              </a:lnSpc>
            </a:pPr>
            <a:r>
              <a:rPr lang="km-KH" altLang="en-US" sz="2000" dirty="0" smtClean="0">
                <a:latin typeface="Khmer OS Battambang" panose="02000500000000020004" pitchFamily="2" charset="0"/>
                <a:cs typeface="Khmer OS Battambang" panose="02000500000000020004" pitchFamily="2" charset="0"/>
              </a:rPr>
              <a:t>១. ប</a:t>
            </a:r>
            <a:r>
              <a:rPr lang="km-KH" altLang="en-US" sz="2000" dirty="0">
                <a:latin typeface="Khmer OS Battambang" panose="02000500000000020004" pitchFamily="2" charset="0"/>
                <a:cs typeface="Khmer OS Battambang" panose="02000500000000020004" pitchFamily="2" charset="0"/>
              </a:rPr>
              <a:t>ណ្ឌលអាកាសរចល់</a:t>
            </a:r>
            <a:r>
              <a:rPr lang="ca-ES" altLang="en-US" sz="2000" dirty="0">
                <a:latin typeface="Khmer OS Battambang" panose="02000500000000020004" pitchFamily="2" charset="0"/>
                <a:cs typeface="Khmer OS Battambang" panose="02000500000000020004" pitchFamily="2" charset="0"/>
              </a:rPr>
              <a:t> </a:t>
            </a:r>
            <a:r>
              <a:rPr lang="km-KH" altLang="en-US" sz="2000" dirty="0" smtClean="0">
                <a:latin typeface="Khmer OS Battambang" panose="02000500000000020004" pitchFamily="2" charset="0"/>
                <a:cs typeface="Khmer OS Battambang" panose="02000500000000020004" pitchFamily="2" charset="0"/>
              </a:rPr>
              <a:t>(០ </a:t>
            </a:r>
            <a:r>
              <a:rPr lang="en-US" altLang="en-US" sz="2000" dirty="0">
                <a:latin typeface="Khmer OS Battambang" panose="02000500000000020004" pitchFamily="2" charset="0"/>
                <a:cs typeface="Khmer OS Battambang" panose="02000500000000020004" pitchFamily="2" charset="0"/>
              </a:rPr>
              <a:t>-</a:t>
            </a:r>
            <a:r>
              <a:rPr lang="km-KH" altLang="en-US" sz="2000" dirty="0">
                <a:latin typeface="Khmer OS Battambang" panose="02000500000000020004" pitchFamily="2" charset="0"/>
                <a:cs typeface="Khmer OS Battambang" panose="02000500000000020004" pitchFamily="2" charset="0"/>
              </a:rPr>
              <a:t> </a:t>
            </a:r>
            <a:r>
              <a:rPr lang="km-KH" altLang="en-US" sz="2000" dirty="0" smtClean="0">
                <a:latin typeface="Khmer OS Battambang" panose="02000500000000020004" pitchFamily="2" charset="0"/>
                <a:cs typeface="Khmer OS Battambang" panose="02000500000000020004" pitchFamily="2" charset="0"/>
              </a:rPr>
              <a:t>២០ </a:t>
            </a:r>
            <a:r>
              <a:rPr lang="km-KH" altLang="en-US" sz="2000" dirty="0">
                <a:latin typeface="Khmer OS Battambang" panose="02000500000000020004" pitchFamily="2" charset="0"/>
                <a:cs typeface="Khmer OS Battambang" panose="02000500000000020004" pitchFamily="2" charset="0"/>
              </a:rPr>
              <a:t>គ.ម)</a:t>
            </a:r>
          </a:p>
          <a:p>
            <a:pPr algn="l">
              <a:lnSpc>
                <a:spcPct val="150000"/>
              </a:lnSpc>
            </a:pPr>
            <a:r>
              <a:rPr lang="km-KH" altLang="en-US" sz="2000" dirty="0">
                <a:latin typeface="Khmer OS Battambang" panose="02000500000000020004" pitchFamily="2" charset="0"/>
                <a:cs typeface="Khmer OS Battambang" panose="02000500000000020004" pitchFamily="2" charset="0"/>
              </a:rPr>
              <a:t>២.មណ្ឌលអាកាសស្ងប់ </a:t>
            </a:r>
            <a:r>
              <a:rPr lang="km-KH" altLang="en-US" sz="2000" dirty="0" smtClean="0">
                <a:latin typeface="Khmer OS Battambang" panose="02000500000000020004" pitchFamily="2" charset="0"/>
                <a:cs typeface="Khmer OS Battambang" panose="02000500000000020004" pitchFamily="2" charset="0"/>
              </a:rPr>
              <a:t>(២០ </a:t>
            </a:r>
            <a:r>
              <a:rPr lang="en-US" altLang="en-US" sz="2000" dirty="0">
                <a:latin typeface="Khmer OS Battambang" panose="02000500000000020004" pitchFamily="2" charset="0"/>
                <a:cs typeface="Khmer OS Battambang" panose="02000500000000020004" pitchFamily="2" charset="0"/>
              </a:rPr>
              <a:t>-</a:t>
            </a:r>
            <a:r>
              <a:rPr lang="km-KH" altLang="en-US" sz="2000" dirty="0">
                <a:latin typeface="Khmer OS Battambang" panose="02000500000000020004" pitchFamily="2" charset="0"/>
                <a:cs typeface="Khmer OS Battambang" panose="02000500000000020004" pitchFamily="2" charset="0"/>
              </a:rPr>
              <a:t> </a:t>
            </a:r>
            <a:r>
              <a:rPr lang="km-KH" altLang="en-US" sz="2000" dirty="0" smtClean="0">
                <a:latin typeface="Khmer OS Battambang" panose="02000500000000020004" pitchFamily="2" charset="0"/>
                <a:cs typeface="Khmer OS Battambang" panose="02000500000000020004" pitchFamily="2" charset="0"/>
              </a:rPr>
              <a:t>៥០ </a:t>
            </a:r>
            <a:r>
              <a:rPr lang="km-KH" altLang="en-US" sz="2000" dirty="0">
                <a:latin typeface="Khmer OS Battambang" panose="02000500000000020004" pitchFamily="2" charset="0"/>
                <a:cs typeface="Khmer OS Battambang" panose="02000500000000020004" pitchFamily="2" charset="0"/>
              </a:rPr>
              <a:t>គ.ម)</a:t>
            </a:r>
          </a:p>
          <a:p>
            <a:pPr algn="l">
              <a:lnSpc>
                <a:spcPct val="150000"/>
              </a:lnSpc>
            </a:pPr>
            <a:r>
              <a:rPr lang="km-KH" altLang="en-US" sz="2000" dirty="0">
                <a:latin typeface="Khmer OS Battambang" panose="02000500000000020004" pitchFamily="2" charset="0"/>
                <a:cs typeface="Khmer OS Battambang" panose="02000500000000020004" pitchFamily="2" charset="0"/>
              </a:rPr>
              <a:t>៣. មេសូស្វ៊ែ </a:t>
            </a:r>
            <a:r>
              <a:rPr lang="km-KH" altLang="en-US" sz="2000" dirty="0" smtClean="0">
                <a:latin typeface="Khmer OS Battambang" panose="02000500000000020004" pitchFamily="2" charset="0"/>
                <a:cs typeface="Khmer OS Battambang" panose="02000500000000020004" pitchFamily="2" charset="0"/>
              </a:rPr>
              <a:t>(៥០ </a:t>
            </a:r>
            <a:r>
              <a:rPr lang="en-US" altLang="en-US" sz="2000" dirty="0">
                <a:latin typeface="Khmer OS Battambang" panose="02000500000000020004" pitchFamily="2" charset="0"/>
                <a:cs typeface="Khmer OS Battambang" panose="02000500000000020004" pitchFamily="2" charset="0"/>
              </a:rPr>
              <a:t>- </a:t>
            </a:r>
            <a:r>
              <a:rPr lang="km-KH" altLang="en-US" sz="2000" dirty="0">
                <a:latin typeface="Khmer OS Battambang" panose="02000500000000020004" pitchFamily="2" charset="0"/>
                <a:cs typeface="Khmer OS Battambang" panose="02000500000000020004" pitchFamily="2" charset="0"/>
              </a:rPr>
              <a:t>៨៥ គ.ម)</a:t>
            </a:r>
          </a:p>
          <a:p>
            <a:pPr algn="l">
              <a:lnSpc>
                <a:spcPct val="150000"/>
              </a:lnSpc>
            </a:pPr>
            <a:r>
              <a:rPr lang="km-KH" altLang="en-US" sz="2000" dirty="0">
                <a:latin typeface="Khmer OS Battambang" panose="02000500000000020004" pitchFamily="2" charset="0"/>
                <a:cs typeface="Khmer OS Battambang" panose="02000500000000020004" pitchFamily="2" charset="0"/>
              </a:rPr>
              <a:t>៤.ទែម៉ូស្វ៊ែ </a:t>
            </a:r>
            <a:r>
              <a:rPr lang="km-KH" altLang="en-US" sz="2000" dirty="0" smtClean="0">
                <a:latin typeface="Khmer OS Battambang" panose="02000500000000020004" pitchFamily="2" charset="0"/>
                <a:cs typeface="Khmer OS Battambang" panose="02000500000000020004" pitchFamily="2" charset="0"/>
              </a:rPr>
              <a:t>(៨៥</a:t>
            </a:r>
            <a:r>
              <a:rPr lang="en-US" altLang="en-US" sz="2000" dirty="0">
                <a:latin typeface="Khmer OS Battambang" panose="02000500000000020004" pitchFamily="2" charset="0"/>
                <a:cs typeface="Khmer OS Battambang" panose="02000500000000020004" pitchFamily="2" charset="0"/>
              </a:rPr>
              <a:t>-</a:t>
            </a:r>
            <a:r>
              <a:rPr lang="km-KH" altLang="en-US" sz="2000" dirty="0">
                <a:latin typeface="Khmer OS Battambang" panose="02000500000000020004" pitchFamily="2" charset="0"/>
                <a:cs typeface="Khmer OS Battambang" panose="02000500000000020004" pitchFamily="2" charset="0"/>
              </a:rPr>
              <a:t>​ ៦៩០គ.ម)</a:t>
            </a:r>
          </a:p>
          <a:p>
            <a:pPr algn="l">
              <a:lnSpc>
                <a:spcPct val="150000"/>
              </a:lnSpc>
            </a:pPr>
            <a:r>
              <a:rPr lang="km-KH" altLang="en-US" sz="2000" dirty="0">
                <a:latin typeface="Khmer OS Battambang" panose="02000500000000020004" pitchFamily="2" charset="0"/>
                <a:cs typeface="Khmer OS Battambang" panose="02000500000000020004" pitchFamily="2" charset="0"/>
              </a:rPr>
              <a:t>៥. អ៊ិចសូស្វ៊ែ </a:t>
            </a:r>
            <a:r>
              <a:rPr lang="km-KH" altLang="en-US" sz="2000" dirty="0" smtClean="0">
                <a:latin typeface="Khmer OS Battambang" panose="02000500000000020004" pitchFamily="2" charset="0"/>
                <a:cs typeface="Khmer OS Battambang" panose="02000500000000020004" pitchFamily="2" charset="0"/>
              </a:rPr>
              <a:t>(៦០៩ </a:t>
            </a:r>
            <a:r>
              <a:rPr lang="en-US" altLang="en-US" sz="2000" dirty="0">
                <a:latin typeface="Khmer OS Battambang" panose="02000500000000020004" pitchFamily="2" charset="0"/>
                <a:cs typeface="Khmer OS Battambang" panose="02000500000000020004" pitchFamily="2" charset="0"/>
              </a:rPr>
              <a:t>-</a:t>
            </a:r>
            <a:r>
              <a:rPr lang="km-KH" altLang="en-US" sz="2000" dirty="0">
                <a:latin typeface="Khmer OS Battambang" panose="02000500000000020004" pitchFamily="2" charset="0"/>
                <a:cs typeface="Khmer OS Battambang" panose="02000500000000020004" pitchFamily="2" charset="0"/>
              </a:rPr>
              <a:t> ១០០០០គ.ម)</a:t>
            </a:r>
            <a:endParaRPr lang="en-US" altLang="en-US" sz="2000" dirty="0">
              <a:latin typeface="Khmer OS Battambang" panose="02000500000000020004" pitchFamily="2" charset="0"/>
              <a:cs typeface="Khmer OS Battambang" panose="02000500000000020004" pitchFamily="2" charset="0"/>
            </a:endParaRPr>
          </a:p>
        </p:txBody>
      </p:sp>
      <p:pic>
        <p:nvPicPr>
          <p:cNvPr id="15364" name="Picture 4" descr="Layers of Earth's Atmos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907" y="0"/>
            <a:ext cx="47707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134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E74C8B5F-8F5B-4682-BBCD-A1C0F7AB6C0D}" type="slidenum">
              <a:rPr lang="en-US" altLang="en-US" smtClean="0"/>
              <a:pPr/>
              <a:t>19</a:t>
            </a:fld>
            <a:endParaRPr lang="en-US" altLang="en-US" smtClean="0"/>
          </a:p>
        </p:txBody>
      </p:sp>
      <p:pic>
        <p:nvPicPr>
          <p:cNvPr id="25603" name="Picture 15" descr="07"/>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0" y="1165225"/>
            <a:ext cx="99060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ChangeArrowheads="1"/>
          </p:cNvSpPr>
          <p:nvPr/>
        </p:nvSpPr>
        <p:spPr bwMode="auto">
          <a:xfrm>
            <a:off x="0" y="0"/>
            <a:ext cx="9906000" cy="1171575"/>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sp>
        <p:nvSpPr>
          <p:cNvPr id="25605" name="Rectangle 26"/>
          <p:cNvSpPr>
            <a:spLocks noChangeArrowheads="1"/>
          </p:cNvSpPr>
          <p:nvPr/>
        </p:nvSpPr>
        <p:spPr bwMode="auto">
          <a:xfrm>
            <a:off x="1674813" y="0"/>
            <a:ext cx="79390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GB" altLang="en-US" sz="4800" b="1">
              <a:solidFill>
                <a:schemeClr val="bg1"/>
              </a:solidFill>
              <a:latin typeface="Limon R2" pitchFamily="2" charset="0"/>
            </a:endParaRPr>
          </a:p>
        </p:txBody>
      </p:sp>
      <p:sp>
        <p:nvSpPr>
          <p:cNvPr id="25606" name="Rectangle 27"/>
          <p:cNvSpPr>
            <a:spLocks noChangeArrowheads="1"/>
          </p:cNvSpPr>
          <p:nvPr/>
        </p:nvSpPr>
        <p:spPr bwMode="auto">
          <a:xfrm>
            <a:off x="1693863" y="260350"/>
            <a:ext cx="82121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GB" altLang="en-US" sz="4000">
                <a:solidFill>
                  <a:srgbClr val="000099"/>
                </a:solidFill>
                <a:latin typeface="Limon R1" pitchFamily="2" charset="0"/>
              </a:rPr>
              <a:t>karERbRbYlrbbTwkePøog ¬qñaM1900-2000¦</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BE0A3FCC-B0AF-4988-8ECB-C9D9631E4322}" type="slidenum">
              <a:rPr lang="en-US" altLang="en-US" smtClean="0"/>
              <a:pPr/>
              <a:t>20</a:t>
            </a:fld>
            <a:endParaRPr lang="en-US" altLang="en-US" smtClean="0"/>
          </a:p>
        </p:txBody>
      </p:sp>
      <p:sp>
        <p:nvSpPr>
          <p:cNvPr id="26627" name="Rectangle 3"/>
          <p:cNvSpPr>
            <a:spLocks noGrp="1" noChangeArrowheads="1"/>
          </p:cNvSpPr>
          <p:nvPr>
            <p:ph type="body" idx="4294967295"/>
          </p:nvPr>
        </p:nvSpPr>
        <p:spPr>
          <a:xfrm>
            <a:off x="157163" y="1412875"/>
            <a:ext cx="9561512" cy="5029200"/>
          </a:xfrm>
        </p:spPr>
        <p:txBody>
          <a:bodyPr/>
          <a:lstStyle/>
          <a:p>
            <a:pPr eaLnBrk="1" hangingPunct="1">
              <a:buClr>
                <a:schemeClr val="hlink"/>
              </a:buClr>
              <a:buSzPct val="60000"/>
              <a:buFont typeface="Wingdings" pitchFamily="2" charset="2"/>
              <a:buChar char="q"/>
            </a:pPr>
            <a:r>
              <a:rPr lang="en-US" altLang="en-US" sz="4400" dirty="0" err="1" smtClean="0">
                <a:solidFill>
                  <a:srgbClr val="000099"/>
                </a:solidFill>
                <a:latin typeface="Limon S1" pitchFamily="2" charset="0"/>
              </a:rPr>
              <a:t>sItuNðPaBmFüménépÞEpndÍ</a:t>
            </a:r>
            <a:r>
              <a:rPr lang="en-US" altLang="en-US" sz="4400" dirty="0" smtClean="0">
                <a:solidFill>
                  <a:srgbClr val="000099"/>
                </a:solidFill>
                <a:latin typeface="Limon S1" pitchFamily="2" charset="0"/>
              </a:rPr>
              <a:t>)</a:t>
            </a:r>
            <a:r>
              <a:rPr lang="en-US" altLang="en-US" sz="4400" dirty="0" err="1" smtClean="0">
                <a:solidFill>
                  <a:srgbClr val="000099"/>
                </a:solidFill>
                <a:latin typeface="Limon S1" pitchFamily="2" charset="0"/>
              </a:rPr>
              <a:t>anekIneLIgRbmaN</a:t>
            </a:r>
            <a:r>
              <a:rPr lang="en-US" altLang="en-US" sz="4400" dirty="0" smtClean="0">
                <a:solidFill>
                  <a:srgbClr val="000099"/>
                </a:solidFill>
                <a:latin typeface="Limon S1" pitchFamily="2" charset="0"/>
              </a:rPr>
              <a:t> 0/6 </a:t>
            </a:r>
            <a:r>
              <a:rPr lang="en-US" altLang="en-US" sz="2000" dirty="0" smtClean="0">
                <a:solidFill>
                  <a:srgbClr val="000099"/>
                </a:solidFill>
                <a:latin typeface="Arial Unicode MS" pitchFamily="34" charset="-128"/>
                <a:ea typeface="Arial Unicode MS" pitchFamily="34" charset="-128"/>
                <a:cs typeface="Arial Unicode MS" pitchFamily="34" charset="-128"/>
              </a:rPr>
              <a:t>°C</a:t>
            </a:r>
            <a:r>
              <a:rPr lang="en-US" altLang="en-US" sz="4400" dirty="0" smtClean="0">
                <a:solidFill>
                  <a:srgbClr val="000099"/>
                </a:solidFill>
                <a:latin typeface="Arial Unicode MS" pitchFamily="34" charset="-128"/>
                <a:ea typeface="Arial Unicode MS" pitchFamily="34" charset="-128"/>
                <a:cs typeface="Arial Unicode MS" pitchFamily="34" charset="-128"/>
              </a:rPr>
              <a:t> </a:t>
            </a:r>
            <a:r>
              <a:rPr lang="en-US" altLang="en-US" sz="4400" dirty="0" err="1" smtClean="0">
                <a:solidFill>
                  <a:srgbClr val="000099"/>
                </a:solidFill>
                <a:latin typeface="Limon S1" pitchFamily="2" charset="0"/>
              </a:rPr>
              <a:t>enAkñúgstvtSr_TI</a:t>
            </a:r>
            <a:r>
              <a:rPr lang="en-US" altLang="en-US" sz="4400" dirty="0" smtClean="0">
                <a:solidFill>
                  <a:srgbClr val="000099"/>
                </a:solidFill>
                <a:latin typeface="Limon S1" pitchFamily="2" charset="0"/>
              </a:rPr>
              <a:t> 20</a:t>
            </a:r>
          </a:p>
          <a:p>
            <a:pPr eaLnBrk="1" hangingPunct="1">
              <a:buClr>
                <a:schemeClr val="hlink"/>
              </a:buClr>
              <a:buSzPct val="60000"/>
              <a:buFont typeface="Wingdings" pitchFamily="2" charset="2"/>
              <a:buChar char="q"/>
            </a:pPr>
            <a:r>
              <a:rPr lang="en-US" altLang="en-US" sz="4400" dirty="0" err="1" smtClean="0">
                <a:solidFill>
                  <a:srgbClr val="000099"/>
                </a:solidFill>
                <a:latin typeface="Limon S1" pitchFamily="2" charset="0"/>
              </a:rPr>
              <a:t>nIv:UTwksmuRT</a:t>
            </a:r>
            <a:r>
              <a:rPr lang="en-US" altLang="en-US" sz="4400" dirty="0" smtClean="0">
                <a:solidFill>
                  <a:srgbClr val="000099"/>
                </a:solidFill>
                <a:latin typeface="Limon S1" pitchFamily="2" charset="0"/>
              </a:rPr>
              <a:t>)</a:t>
            </a:r>
            <a:r>
              <a:rPr lang="en-US" altLang="en-US" sz="4400" dirty="0" err="1" smtClean="0">
                <a:solidFill>
                  <a:srgbClr val="000099"/>
                </a:solidFill>
                <a:latin typeface="Limon S1" pitchFamily="2" charset="0"/>
              </a:rPr>
              <a:t>anekIneLIgRbmaN</a:t>
            </a:r>
            <a:r>
              <a:rPr lang="en-US" altLang="en-US" sz="4400" dirty="0" smtClean="0">
                <a:solidFill>
                  <a:srgbClr val="000099"/>
                </a:solidFill>
                <a:latin typeface="Limon S1" pitchFamily="2" charset="0"/>
              </a:rPr>
              <a:t> 10-25 s&gt;m </a:t>
            </a:r>
            <a:r>
              <a:rPr lang="en-US" altLang="en-US" sz="4400" dirty="0" err="1" smtClean="0">
                <a:solidFill>
                  <a:srgbClr val="000099"/>
                </a:solidFill>
                <a:latin typeface="Limon S1" pitchFamily="2" charset="0"/>
              </a:rPr>
              <a:t>kñúgstvtSr_TI</a:t>
            </a:r>
            <a:r>
              <a:rPr lang="en-US" altLang="en-US" sz="4400" dirty="0" smtClean="0">
                <a:solidFill>
                  <a:srgbClr val="000099"/>
                </a:solidFill>
                <a:latin typeface="Limon S1" pitchFamily="2" charset="0"/>
              </a:rPr>
              <a:t> 20</a:t>
            </a:r>
          </a:p>
          <a:p>
            <a:pPr eaLnBrk="1" hangingPunct="1">
              <a:buClr>
                <a:schemeClr val="hlink"/>
              </a:buClr>
              <a:buSzPct val="60000"/>
              <a:buFont typeface="Wingdings" pitchFamily="2" charset="2"/>
              <a:buChar char="q"/>
            </a:pPr>
            <a:r>
              <a:rPr lang="en-US" altLang="en-US" sz="4400" dirty="0" err="1" smtClean="0">
                <a:solidFill>
                  <a:srgbClr val="000099"/>
                </a:solidFill>
                <a:latin typeface="Limon S1" pitchFamily="2" charset="0"/>
              </a:rPr>
              <a:t>KMrbTwkkkenAtMbn;b:Ul</a:t>
            </a:r>
            <a:r>
              <a:rPr lang="en-US" altLang="en-US" sz="4400" dirty="0" smtClean="0">
                <a:solidFill>
                  <a:srgbClr val="000099"/>
                </a:solidFill>
                <a:latin typeface="Limon S1" pitchFamily="2" charset="0"/>
              </a:rPr>
              <a:t> </a:t>
            </a:r>
            <a:r>
              <a:rPr lang="en-US" altLang="en-US" sz="4400" dirty="0" err="1" smtClean="0">
                <a:solidFill>
                  <a:srgbClr val="000099"/>
                </a:solidFill>
                <a:latin typeface="Limon S1" pitchFamily="2" charset="0"/>
              </a:rPr>
              <a:t>nigenAelIkMBUlPñMkan;EtfycuH</a:t>
            </a:r>
            <a:endParaRPr lang="en-US" altLang="en-US" sz="4400" dirty="0" smtClean="0">
              <a:solidFill>
                <a:srgbClr val="000099"/>
              </a:solidFill>
              <a:latin typeface="Limon S1" pitchFamily="2" charset="0"/>
            </a:endParaRPr>
          </a:p>
          <a:p>
            <a:pPr eaLnBrk="1" hangingPunct="1">
              <a:buClr>
                <a:schemeClr val="hlink"/>
              </a:buClr>
              <a:buSzPct val="60000"/>
              <a:buFont typeface="Wingdings" pitchFamily="2" charset="2"/>
              <a:buChar char="q"/>
            </a:pPr>
            <a:r>
              <a:rPr lang="en-US" altLang="en-US" sz="4400" dirty="0" err="1" smtClean="0">
                <a:solidFill>
                  <a:srgbClr val="000099"/>
                </a:solidFill>
                <a:latin typeface="Limon S1" pitchFamily="2" charset="0"/>
              </a:rPr>
              <a:t>sßanPaBFatuGakasminGacBüakrN</a:t>
            </a:r>
            <a:r>
              <a:rPr lang="en-US" altLang="en-US" sz="4400" dirty="0" smtClean="0">
                <a:solidFill>
                  <a:srgbClr val="000099"/>
                </a:solidFill>
                <a:latin typeface="Limon S1" pitchFamily="2" charset="0"/>
              </a:rPr>
              <a:t>_)an </a:t>
            </a:r>
            <a:r>
              <a:rPr lang="en-US" altLang="en-US" sz="4400" dirty="0" err="1" smtClean="0">
                <a:solidFill>
                  <a:srgbClr val="000099"/>
                </a:solidFill>
                <a:latin typeface="Limon S1" pitchFamily="2" charset="0"/>
              </a:rPr>
              <a:t>nigminRbRktIEtgEtekItman</a:t>
            </a:r>
            <a:r>
              <a:rPr lang="en-US" altLang="en-US" sz="4400" dirty="0" smtClean="0">
                <a:solidFill>
                  <a:srgbClr val="000099"/>
                </a:solidFill>
                <a:latin typeface="Limon S1" pitchFamily="2" charset="0"/>
              </a:rPr>
              <a:t> </a:t>
            </a:r>
            <a:r>
              <a:rPr lang="en-US" altLang="en-US" sz="4400" dirty="0" err="1" smtClean="0">
                <a:solidFill>
                  <a:srgbClr val="000099"/>
                </a:solidFill>
                <a:latin typeface="Limon S1" pitchFamily="2" charset="0"/>
              </a:rPr>
              <a:t>Cajwk</a:t>
            </a:r>
            <a:r>
              <a:rPr lang="en-US" altLang="en-US" sz="4400" dirty="0" smtClean="0">
                <a:solidFill>
                  <a:srgbClr val="000099"/>
                </a:solidFill>
                <a:latin typeface="Limon S1" pitchFamily="2" charset="0"/>
              </a:rPr>
              <a:t> jab; </a:t>
            </a:r>
            <a:r>
              <a:rPr lang="en-US" altLang="en-US" sz="4400" dirty="0" err="1" smtClean="0">
                <a:solidFill>
                  <a:srgbClr val="000099"/>
                </a:solidFill>
                <a:latin typeface="Limon S1" pitchFamily="2" charset="0"/>
              </a:rPr>
              <a:t>dUcCaBüúHsgÇra</a:t>
            </a:r>
            <a:r>
              <a:rPr lang="en-US" altLang="en-US" sz="4400" dirty="0" smtClean="0">
                <a:solidFill>
                  <a:srgbClr val="000099"/>
                </a:solidFill>
                <a:latin typeface="Limon S1" pitchFamily="2" charset="0"/>
              </a:rPr>
              <a:t> </a:t>
            </a:r>
            <a:r>
              <a:rPr lang="en-US" altLang="en-US" sz="4400" dirty="0" err="1" smtClean="0">
                <a:solidFill>
                  <a:srgbClr val="000099"/>
                </a:solidFill>
                <a:latin typeface="Limon S1" pitchFamily="2" charset="0"/>
              </a:rPr>
              <a:t>ePøógxøaMg</a:t>
            </a:r>
            <a:r>
              <a:rPr lang="en-US" altLang="en-US" sz="4400" dirty="0" smtClean="0">
                <a:solidFill>
                  <a:srgbClr val="000099"/>
                </a:solidFill>
                <a:latin typeface="Limon S1" pitchFamily="2" charset="0"/>
              </a:rPr>
              <a:t>  </a:t>
            </a:r>
            <a:r>
              <a:rPr lang="en-US" altLang="en-US" sz="4400" dirty="0" err="1" smtClean="0">
                <a:solidFill>
                  <a:srgbClr val="000099"/>
                </a:solidFill>
                <a:latin typeface="Limon S1" pitchFamily="2" charset="0"/>
              </a:rPr>
              <a:t>TwkC¿nn</a:t>
            </a:r>
            <a:r>
              <a:rPr lang="en-US" altLang="en-US" sz="4400" dirty="0" smtClean="0">
                <a:solidFill>
                  <a:srgbClr val="000099"/>
                </a:solidFill>
                <a:latin typeface="Limon S1" pitchFamily="2" charset="0"/>
              </a:rPr>
              <a:t>; </a:t>
            </a:r>
            <a:r>
              <a:rPr lang="en-US" altLang="en-US" sz="4400" dirty="0" err="1" smtClean="0">
                <a:solidFill>
                  <a:srgbClr val="000099"/>
                </a:solidFill>
                <a:latin typeface="Limon S1" pitchFamily="2" charset="0"/>
              </a:rPr>
              <a:t>eRKaHraMgs¶Üt</a:t>
            </a:r>
            <a:r>
              <a:rPr lang="en-US" altLang="en-US" sz="4400" dirty="0" smtClean="0">
                <a:solidFill>
                  <a:srgbClr val="000099"/>
                </a:solidFill>
                <a:latin typeface="Limon S1" pitchFamily="2" charset="0"/>
              </a:rPr>
              <a:t> </a:t>
            </a:r>
            <a:r>
              <a:rPr lang="en-US" altLang="en-US" sz="4400" dirty="0" err="1" smtClean="0">
                <a:solidFill>
                  <a:srgbClr val="000099"/>
                </a:solidFill>
                <a:latin typeface="Limon S1" pitchFamily="2" charset="0"/>
              </a:rPr>
              <a:t>CaedÍm.l</a:t>
            </a:r>
            <a:r>
              <a:rPr lang="en-US" altLang="en-US" sz="4400" dirty="0" smtClean="0">
                <a:solidFill>
                  <a:srgbClr val="000099"/>
                </a:solidFill>
                <a:latin typeface="Limon S1" pitchFamily="2" charset="0"/>
              </a:rPr>
              <a:t>.</a:t>
            </a:r>
            <a:r>
              <a:rPr lang="en-US" altLang="en-US" sz="4400" dirty="0" smtClean="0">
                <a:solidFill>
                  <a:srgbClr val="000099"/>
                </a:solidFill>
                <a:latin typeface="Limon R1" pitchFamily="2" charset="0"/>
              </a:rPr>
              <a:t> </a:t>
            </a:r>
          </a:p>
        </p:txBody>
      </p:sp>
      <p:sp>
        <p:nvSpPr>
          <p:cNvPr id="26628" name="Rectangle 2"/>
          <p:cNvSpPr>
            <a:spLocks noChangeArrowheads="1"/>
          </p:cNvSpPr>
          <p:nvPr/>
        </p:nvSpPr>
        <p:spPr bwMode="auto">
          <a:xfrm>
            <a:off x="1428750" y="261938"/>
            <a:ext cx="720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l" eaLnBrk="1" hangingPunct="1"/>
            <a:r>
              <a:rPr lang="en-US" altLang="en-US" sz="4000">
                <a:solidFill>
                  <a:srgbClr val="0000CC"/>
                </a:solidFill>
                <a:latin typeface="Limon R1" pitchFamily="2" charset="0"/>
              </a:rPr>
              <a:t>PsúþtagbBa¢ak;famankarERbRbÜlGakasFatu </a:t>
            </a:r>
            <a:endParaRPr lang="en-US" altLang="en-US" sz="4800">
              <a:solidFill>
                <a:srgbClr val="FF3300"/>
              </a:solidFill>
              <a:latin typeface="Limon R1" pitchFamily="2"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D9650181-37F4-4560-8889-2B558E5800AA}" type="slidenum">
              <a:rPr lang="en-US" altLang="en-US" smtClean="0"/>
              <a:pPr/>
              <a:t>21</a:t>
            </a:fld>
            <a:endParaRPr lang="en-US" altLang="en-US" smtClean="0"/>
          </a:p>
        </p:txBody>
      </p:sp>
      <p:sp>
        <p:nvSpPr>
          <p:cNvPr id="27651" name="Rectangle 4"/>
          <p:cNvSpPr>
            <a:spLocks noGrp="1" noChangeArrowheads="1"/>
          </p:cNvSpPr>
          <p:nvPr>
            <p:ph type="body" idx="1"/>
          </p:nvPr>
        </p:nvSpPr>
        <p:spPr>
          <a:xfrm>
            <a:off x="165100" y="762000"/>
            <a:ext cx="9575800" cy="5638800"/>
          </a:xfrm>
        </p:spPr>
        <p:txBody>
          <a:bodyPr/>
          <a:lstStyle/>
          <a:p>
            <a:pPr marL="990600" lvl="1" indent="-533400" eaLnBrk="1" hangingPunct="1">
              <a:buFontTx/>
              <a:buNone/>
            </a:pPr>
            <a:r>
              <a:rPr lang="en-US" altLang="en-US" sz="3600" smtClean="0">
                <a:solidFill>
                  <a:srgbClr val="0707F9"/>
                </a:solidFill>
                <a:latin typeface="Limon R1" pitchFamily="2" charset="0"/>
              </a:rPr>
              <a:t>karTsSn_TaykarERbRbÜlGakasFatu enAstvtSr_TI 21 </a:t>
            </a:r>
            <a:r>
              <a:rPr lang="en-US" altLang="en-US" sz="2400" b="1" smtClean="0">
                <a:solidFill>
                  <a:srgbClr val="0707F9"/>
                </a:solidFill>
                <a:latin typeface="Arial Unicode MS" pitchFamily="34" charset="-128"/>
              </a:rPr>
              <a:t>(AR4, 2007)</a:t>
            </a:r>
          </a:p>
          <a:p>
            <a:pPr marL="990600" lvl="1" indent="-533400" eaLnBrk="1" hangingPunct="1"/>
            <a:r>
              <a:rPr lang="en-US" altLang="en-US" sz="3600" b="1" smtClean="0">
                <a:solidFill>
                  <a:srgbClr val="0707F9"/>
                </a:solidFill>
                <a:latin typeface="Limon S1" pitchFamily="2" charset="0"/>
              </a:rPr>
              <a:t>BiPBelakkMBugeLIgkMedAy:agBitR)akd .</a:t>
            </a:r>
          </a:p>
          <a:p>
            <a:pPr marL="990600" lvl="1" indent="-533400" eaLnBrk="1" hangingPunct="1"/>
            <a:r>
              <a:rPr lang="en-US" altLang="en-US" sz="3600" b="1" smtClean="0">
                <a:solidFill>
                  <a:srgbClr val="0707F9"/>
                </a:solidFill>
                <a:latin typeface="Limon S1" pitchFamily="2" charset="0"/>
              </a:rPr>
              <a:t>RbU)ab‘ÍlIet EdlfakareLIgkMedAenHekIteLIgedaysarEtkMeNInkarbeBa©j]sµ½n pÞHkBa©k; BIskmµPaBmnusS manelIsBI 90°.</a:t>
            </a:r>
          </a:p>
          <a:p>
            <a:pPr marL="990600" lvl="1" indent="-533400" eaLnBrk="1" hangingPunct="1"/>
            <a:r>
              <a:rPr lang="en-US" altLang="en-US" sz="3600" b="1" smtClean="0">
                <a:solidFill>
                  <a:srgbClr val="0707F9"/>
                </a:solidFill>
                <a:latin typeface="Limon S1" pitchFamily="2" charset="0"/>
              </a:rPr>
              <a:t>enAkñúgstvtSr_TI 21 sItuNðPaBépÞdIGacekIn BI 1/1 </a:t>
            </a:r>
            <a:r>
              <a:rPr lang="en-US" altLang="en-US" sz="2000" smtClean="0">
                <a:solidFill>
                  <a:srgbClr val="0707F9"/>
                </a:solidFill>
                <a:latin typeface="Arial Unicode MS" pitchFamily="34" charset="-128"/>
              </a:rPr>
              <a:t>°C- </a:t>
            </a:r>
            <a:r>
              <a:rPr lang="en-US" altLang="en-US" sz="3600" b="1" smtClean="0">
                <a:solidFill>
                  <a:srgbClr val="0707F9"/>
                </a:solidFill>
                <a:latin typeface="Limon S1" pitchFamily="2" charset="0"/>
              </a:rPr>
              <a:t>6/4 </a:t>
            </a:r>
            <a:r>
              <a:rPr lang="en-US" altLang="en-US" sz="2000" smtClean="0">
                <a:solidFill>
                  <a:srgbClr val="0707F9"/>
                </a:solidFill>
                <a:latin typeface="Arial Unicode MS" pitchFamily="34" charset="-128"/>
              </a:rPr>
              <a:t>°C</a:t>
            </a:r>
            <a:r>
              <a:rPr lang="en-US" altLang="en-US" sz="2400" b="1" smtClean="0">
                <a:solidFill>
                  <a:srgbClr val="0707F9"/>
                </a:solidFill>
                <a:latin typeface="Arial Unicode MS" pitchFamily="34" charset="-128"/>
              </a:rPr>
              <a:t> </a:t>
            </a:r>
            <a:r>
              <a:rPr lang="en-US" altLang="en-US" sz="3600" b="1" smtClean="0">
                <a:solidFill>
                  <a:srgbClr val="0707F9"/>
                </a:solidFill>
                <a:latin typeface="Limon S1" pitchFamily="2" charset="0"/>
              </a:rPr>
              <a:t>ÉkMBs;Twk smuRT GacekInBI 18 s&gt;m&gt;-59 s&gt;m&gt; .</a:t>
            </a:r>
          </a:p>
          <a:p>
            <a:pPr marL="990600" lvl="1" indent="-533400" eaLnBrk="1" hangingPunct="1"/>
            <a:r>
              <a:rPr lang="en-US" altLang="en-US" sz="3600" b="1" smtClean="0">
                <a:solidFill>
                  <a:srgbClr val="0707F9"/>
                </a:solidFill>
                <a:latin typeface="Limon S1" pitchFamily="2" charset="0"/>
              </a:rPr>
              <a:t>rlkkMedA ePøógxøaMg eRKaHraMgs¶Üt BüúHsgÇra TwkC¿nn; nigCMenarsmuRT kan;EtekIt maneLIgjwkjab; nigF¶n;F¶rCagmun.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95300" y="152400"/>
            <a:ext cx="8915400" cy="1143000"/>
          </a:xfrm>
        </p:spPr>
        <p:txBody>
          <a:bodyPr/>
          <a:lstStyle/>
          <a:p>
            <a:pPr eaLnBrk="1" hangingPunct="1"/>
            <a:r>
              <a:rPr lang="en-US" altLang="en-US" sz="4000" smtClean="0">
                <a:solidFill>
                  <a:srgbClr val="000099"/>
                </a:solidFill>
                <a:latin typeface="Limon R1" pitchFamily="2" charset="0"/>
              </a:rPr>
              <a:t>EpnTIPaBgayrgeRKaH enAGasIuGeKñy</a:t>
            </a:r>
            <a:r>
              <a:rPr lang="en-US" altLang="en-US" smtClean="0">
                <a:latin typeface="ABC-FANCY-1" pitchFamily="2" charset="0"/>
              </a:rPr>
              <a:t>_</a:t>
            </a:r>
            <a:endParaRPr lang="en-US" altLang="en-US" smtClean="0"/>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5DD15F4C-EFB9-4108-971F-1CD3E75A6099}" type="slidenum">
              <a:rPr lang="en-US" altLang="en-US" smtClean="0"/>
              <a:pPr/>
              <a:t>22</a:t>
            </a:fld>
            <a:endParaRPr lang="en-US" altLang="en-US" smtClean="0"/>
          </a:p>
        </p:txBody>
      </p:sp>
      <p:pic>
        <p:nvPicPr>
          <p:cNvPr id="2867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2750" y="914400"/>
            <a:ext cx="9245600" cy="57912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52" y="260648"/>
            <a:ext cx="8280920" cy="990600"/>
          </a:xfrm>
        </p:spPr>
        <p:txBody>
          <a:bodyPr/>
          <a:lstStyle/>
          <a:p>
            <a:r>
              <a:rPr lang="km-KH" sz="4000" dirty="0" smtClean="0">
                <a:latin typeface="Khmer OS Battambang" panose="02000500000000020004" pitchFamily="2" charset="0"/>
                <a:cs typeface="Khmer OS Battambang" panose="02000500000000020004" pitchFamily="2" charset="0"/>
              </a:rPr>
              <a:t>ការប្រែប្រួល​អាកាសធាតុ​មាន​ផលប៉ះពាល់លើ៖</a:t>
            </a:r>
            <a:endParaRPr lang="en-US" sz="4000" dirty="0">
              <a:latin typeface="Khmer OS Battambang" panose="02000500000000020004" pitchFamily="2" charset="0"/>
              <a:cs typeface="Khmer OS Battambang" panose="02000500000000020004" pitchFamily="2" charset="0"/>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32759145"/>
              </p:ext>
            </p:extLst>
          </p:nvPr>
        </p:nvGraphicFramePr>
        <p:xfrm>
          <a:off x="990600" y="1589567"/>
          <a:ext cx="821087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p:cNvSpPr txBox="1">
            <a:spLocks/>
          </p:cNvSpPr>
          <p:nvPr/>
        </p:nvSpPr>
        <p:spPr bwMode="auto">
          <a:xfrm>
            <a:off x="6477000" y="6401968"/>
            <a:ext cx="3048000"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algn="r" eaLnBrk="1" hangingPunct="1">
              <a:defRPr/>
            </a:pPr>
            <a:endParaRPr lang="en-US" sz="1100" dirty="0">
              <a:solidFill>
                <a:srgbClr val="EAEAEA"/>
              </a:solidFill>
              <a:latin typeface="Myriad Pro" pitchFamily="34" charset="0"/>
            </a:endParaRPr>
          </a:p>
          <a:p>
            <a:pPr algn="r" eaLnBrk="1" hangingPunct="1">
              <a:defRPr/>
            </a:pPr>
            <a:r>
              <a:rPr lang="en-US" sz="950" dirty="0">
                <a:solidFill>
                  <a:schemeClr val="bg1">
                    <a:lumMod val="85000"/>
                  </a:schemeClr>
                </a:solidFill>
                <a:latin typeface="Myriad Pro" pitchFamily="34" charset="0"/>
              </a:rPr>
              <a:t>Section 1: Introduction to Climate Change Science</a:t>
            </a:r>
          </a:p>
          <a:p>
            <a:pPr algn="r" eaLnBrk="1" hangingPunct="1">
              <a:defRPr/>
            </a:pPr>
            <a:endParaRPr lang="en-US" sz="1100" dirty="0">
              <a:solidFill>
                <a:srgbClr val="EAEAEA"/>
              </a:solidFill>
              <a:latin typeface="Myriad Pro" pitchFamily="34" charset="0"/>
            </a:endParaRPr>
          </a:p>
        </p:txBody>
      </p:sp>
      <p:sp>
        <p:nvSpPr>
          <p:cNvPr id="3" name="Slide Number Placeholder 2"/>
          <p:cNvSpPr>
            <a:spLocks noGrp="1"/>
          </p:cNvSpPr>
          <p:nvPr>
            <p:ph type="sldNum" sz="quarter" idx="11"/>
          </p:nvPr>
        </p:nvSpPr>
        <p:spPr/>
        <p:txBody>
          <a:bodyPr>
            <a:normAutofit/>
          </a:bodyPr>
          <a:lstStyle/>
          <a:p>
            <a:pPr>
              <a:defRPr/>
            </a:pPr>
            <a:fld id="{B128CF1A-DAEF-4D2E-B22B-BC81140570DB}" type="slidenum">
              <a:rPr lang="en-US" smtClean="0"/>
              <a:pPr>
                <a:defRPr/>
              </a:pPr>
              <a:t>23</a:t>
            </a:fld>
            <a:endParaRPr lang="en-US"/>
          </a:p>
        </p:txBody>
      </p:sp>
    </p:spTree>
    <p:extLst>
      <p:ext uri="{BB962C8B-B14F-4D97-AF65-F5344CB8AC3E}">
        <p14:creationId xmlns:p14="http://schemas.microsoft.com/office/powerpoint/2010/main" val="419375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EC347133-6406-444F-B2CF-6411C0C9C4E8}" type="slidenum">
              <a:rPr lang="en-US" altLang="en-US" smtClean="0"/>
              <a:pPr/>
              <a:t>24</a:t>
            </a:fld>
            <a:endParaRPr lang="en-US" altLang="en-US" smtClean="0"/>
          </a:p>
        </p:txBody>
      </p:sp>
      <p:sp>
        <p:nvSpPr>
          <p:cNvPr id="37891" name="Rectangle 2"/>
          <p:cNvSpPr>
            <a:spLocks noGrp="1" noChangeArrowheads="1"/>
          </p:cNvSpPr>
          <p:nvPr>
            <p:ph type="title" idx="4294967295"/>
          </p:nvPr>
        </p:nvSpPr>
        <p:spPr>
          <a:xfrm>
            <a:off x="1712913" y="155575"/>
            <a:ext cx="6840537" cy="896938"/>
          </a:xfrm>
        </p:spPr>
        <p:txBody>
          <a:bodyPr anchorCtr="1"/>
          <a:lstStyle/>
          <a:p>
            <a:pPr algn="l" eaLnBrk="1" hangingPunct="1"/>
            <a:r>
              <a:rPr lang="en-US" altLang="en-US" sz="4000" smtClean="0">
                <a:solidFill>
                  <a:srgbClr val="000099"/>
                </a:solidFill>
                <a:latin typeface="Limon R1" pitchFamily="2" charset="0"/>
              </a:rPr>
              <a:t>plb:HBal;énkarERbRbÜlGakasFatu</a:t>
            </a:r>
          </a:p>
        </p:txBody>
      </p:sp>
      <p:sp>
        <p:nvSpPr>
          <p:cNvPr id="37892" name="Rectangle 38"/>
          <p:cNvSpPr>
            <a:spLocks noChangeArrowheads="1"/>
          </p:cNvSpPr>
          <p:nvPr/>
        </p:nvSpPr>
        <p:spPr bwMode="auto">
          <a:xfrm>
            <a:off x="4860925" y="1257300"/>
            <a:ext cx="185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sp>
        <p:nvSpPr>
          <p:cNvPr id="228380" name="Text Box 28"/>
          <p:cNvSpPr txBox="1">
            <a:spLocks noChangeArrowheads="1"/>
          </p:cNvSpPr>
          <p:nvPr/>
        </p:nvSpPr>
        <p:spPr bwMode="auto">
          <a:xfrm>
            <a:off x="2359025" y="3195638"/>
            <a:ext cx="15906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kumimoji="1" lang="en-US" altLang="ja-JP" sz="2800" b="1">
                <a:solidFill>
                  <a:schemeClr val="accent2"/>
                </a:solidFill>
                <a:latin typeface="Limon S1" pitchFamily="2" charset="0"/>
                <a:cs typeface="Times New Roman" pitchFamily="18" charset="0"/>
              </a:rPr>
              <a:t>kMeNInnIv:UTwksmuRT</a:t>
            </a:r>
            <a:endParaRPr kumimoji="1" lang="en-US" altLang="ja-JP" sz="4000" b="1">
              <a:solidFill>
                <a:schemeClr val="accent2"/>
              </a:solidFill>
              <a:latin typeface="Times New Roman" pitchFamily="18" charset="0"/>
            </a:endParaRPr>
          </a:p>
        </p:txBody>
      </p:sp>
      <p:sp>
        <p:nvSpPr>
          <p:cNvPr id="228394" name="Rectangle 42"/>
          <p:cNvSpPr>
            <a:spLocks noChangeArrowheads="1"/>
          </p:cNvSpPr>
          <p:nvPr/>
        </p:nvSpPr>
        <p:spPr bwMode="auto">
          <a:xfrm>
            <a:off x="4265613" y="3213100"/>
            <a:ext cx="9255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algn="l" eaLnBrk="1" hangingPunct="1"/>
            <a:r>
              <a:rPr kumimoji="1" lang="en-US" altLang="ja-JP" sz="900"/>
              <a:t/>
            </a:r>
            <a:br>
              <a:rPr kumimoji="1" lang="en-US" altLang="ja-JP" sz="900"/>
            </a:br>
            <a:r>
              <a:rPr kumimoji="1" lang="en-GB" altLang="ja-JP" sz="7200" b="1">
                <a:solidFill>
                  <a:srgbClr val="FF3300"/>
                </a:solidFill>
                <a:latin typeface="Times New Roman" pitchFamily="18" charset="0"/>
                <a:cs typeface="Times New Roman" pitchFamily="18" charset="0"/>
                <a:sym typeface="Wingdings" pitchFamily="2" charset="2"/>
              </a:rPr>
              <a:t></a:t>
            </a:r>
            <a:endParaRPr kumimoji="1" lang="en-US" altLang="ja-JP" sz="7200" b="1">
              <a:solidFill>
                <a:srgbClr val="FF3300"/>
              </a:solidFill>
              <a:latin typeface="Times New Roman" pitchFamily="18" charset="0"/>
              <a:cs typeface="Times New Roman" pitchFamily="18" charset="0"/>
              <a:sym typeface="Wingdings" pitchFamily="2" charset="2"/>
            </a:endParaRPr>
          </a:p>
        </p:txBody>
      </p:sp>
      <p:sp>
        <p:nvSpPr>
          <p:cNvPr id="228416" name="Text Box 64"/>
          <p:cNvSpPr txBox="1">
            <a:spLocks noChangeArrowheads="1"/>
          </p:cNvSpPr>
          <p:nvPr/>
        </p:nvSpPr>
        <p:spPr bwMode="auto">
          <a:xfrm>
            <a:off x="3956050" y="3190875"/>
            <a:ext cx="15906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kumimoji="1" lang="en-US" altLang="ja-JP" sz="2800" b="1">
                <a:solidFill>
                  <a:schemeClr val="accent2"/>
                </a:solidFill>
                <a:latin typeface="Limon S1" pitchFamily="2" charset="0"/>
                <a:cs typeface="Times New Roman" pitchFamily="18" charset="0"/>
              </a:rPr>
              <a:t>kMeNInsItuNðPaB</a:t>
            </a:r>
            <a:endParaRPr kumimoji="1" lang="en-US" altLang="ja-JP" sz="4000" b="1">
              <a:solidFill>
                <a:schemeClr val="accent2"/>
              </a:solidFill>
              <a:latin typeface="Times New Roman" pitchFamily="18" charset="0"/>
            </a:endParaRPr>
          </a:p>
        </p:txBody>
      </p:sp>
      <p:sp>
        <p:nvSpPr>
          <p:cNvPr id="228417" name="Text Box 65"/>
          <p:cNvSpPr txBox="1">
            <a:spLocks noChangeArrowheads="1"/>
          </p:cNvSpPr>
          <p:nvPr/>
        </p:nvSpPr>
        <p:spPr bwMode="auto">
          <a:xfrm>
            <a:off x="5429250" y="3195638"/>
            <a:ext cx="1900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kumimoji="1" lang="en-US" altLang="ja-JP" sz="2800" b="1">
                <a:solidFill>
                  <a:schemeClr val="accent2"/>
                </a:solidFill>
                <a:latin typeface="Limon S1" pitchFamily="2" charset="0"/>
                <a:cs typeface="Times New Roman" pitchFamily="18" charset="0"/>
              </a:rPr>
              <a:t>karERbRbYlrbbTwkePøóg</a:t>
            </a:r>
            <a:endParaRPr kumimoji="1" lang="en-US" altLang="ja-JP" sz="4000" b="1">
              <a:solidFill>
                <a:schemeClr val="accent2"/>
              </a:solidFill>
              <a:latin typeface="Limon S1" pitchFamily="2" charset="0"/>
            </a:endParaRPr>
          </a:p>
        </p:txBody>
      </p:sp>
      <p:sp>
        <p:nvSpPr>
          <p:cNvPr id="228418" name="Text Box 66"/>
          <p:cNvSpPr txBox="1">
            <a:spLocks noChangeArrowheads="1"/>
          </p:cNvSpPr>
          <p:nvPr/>
        </p:nvSpPr>
        <p:spPr bwMode="auto">
          <a:xfrm>
            <a:off x="815975" y="5916613"/>
            <a:ext cx="15890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80000"/>
              </a:lnSpc>
            </a:pPr>
            <a:r>
              <a:rPr kumimoji="1" lang="en-US" altLang="ja-JP" sz="2800" b="1">
                <a:solidFill>
                  <a:schemeClr val="accent2"/>
                </a:solidFill>
                <a:latin typeface="Limon S1" pitchFamily="2" charset="0"/>
                <a:cs typeface="Times New Roman" pitchFamily="18" charset="0"/>
              </a:rPr>
              <a:t>FnFanTwk</a:t>
            </a:r>
            <a:endParaRPr kumimoji="1" lang="en-US" altLang="ja-JP" sz="4000" b="1">
              <a:solidFill>
                <a:schemeClr val="accent2"/>
              </a:solidFill>
              <a:latin typeface="Times New Roman" pitchFamily="18" charset="0"/>
            </a:endParaRPr>
          </a:p>
        </p:txBody>
      </p:sp>
      <p:sp>
        <p:nvSpPr>
          <p:cNvPr id="228419" name="Text Box 67"/>
          <p:cNvSpPr txBox="1">
            <a:spLocks noChangeArrowheads="1"/>
          </p:cNvSpPr>
          <p:nvPr/>
        </p:nvSpPr>
        <p:spPr bwMode="auto">
          <a:xfrm>
            <a:off x="2432050" y="5949950"/>
            <a:ext cx="15906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80000"/>
              </a:lnSpc>
            </a:pPr>
            <a:r>
              <a:rPr kumimoji="1" lang="en-US" altLang="ja-JP" sz="2800" b="1">
                <a:solidFill>
                  <a:schemeClr val="accent2"/>
                </a:solidFill>
                <a:latin typeface="Limon S1" pitchFamily="2" charset="0"/>
                <a:cs typeface="Times New Roman" pitchFamily="18" charset="0"/>
              </a:rPr>
              <a:t>ksikmµ</a:t>
            </a:r>
            <a:endParaRPr kumimoji="1" lang="en-US" altLang="ja-JP" sz="4000" b="1">
              <a:solidFill>
                <a:schemeClr val="accent2"/>
              </a:solidFill>
              <a:latin typeface="Limon S1" pitchFamily="2" charset="0"/>
            </a:endParaRPr>
          </a:p>
        </p:txBody>
      </p:sp>
      <p:sp>
        <p:nvSpPr>
          <p:cNvPr id="228420" name="Text Box 68"/>
          <p:cNvSpPr txBox="1">
            <a:spLocks noChangeArrowheads="1"/>
          </p:cNvSpPr>
          <p:nvPr/>
        </p:nvSpPr>
        <p:spPr bwMode="auto">
          <a:xfrm>
            <a:off x="4089400" y="5949950"/>
            <a:ext cx="15906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80000"/>
              </a:lnSpc>
            </a:pPr>
            <a:r>
              <a:rPr kumimoji="1" lang="en-US" altLang="ja-JP" sz="2800" b="1">
                <a:solidFill>
                  <a:schemeClr val="accent2"/>
                </a:solidFill>
                <a:latin typeface="Limon S1" pitchFamily="2" charset="0"/>
                <a:cs typeface="Times New Roman" pitchFamily="18" charset="0"/>
              </a:rPr>
              <a:t>suxPaBmnusS</a:t>
            </a:r>
            <a:endParaRPr kumimoji="1" lang="en-US" altLang="ja-JP" sz="4000" b="1">
              <a:solidFill>
                <a:schemeClr val="accent2"/>
              </a:solidFill>
              <a:latin typeface="Times New Roman" pitchFamily="18" charset="0"/>
            </a:endParaRPr>
          </a:p>
        </p:txBody>
      </p:sp>
      <p:sp>
        <p:nvSpPr>
          <p:cNvPr id="228421" name="Text Box 69"/>
          <p:cNvSpPr txBox="1">
            <a:spLocks noChangeArrowheads="1"/>
          </p:cNvSpPr>
          <p:nvPr/>
        </p:nvSpPr>
        <p:spPr bwMode="auto">
          <a:xfrm>
            <a:off x="5745163" y="5949950"/>
            <a:ext cx="1592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80000"/>
              </a:lnSpc>
            </a:pPr>
            <a:r>
              <a:rPr kumimoji="1" lang="en-US" altLang="ja-JP" sz="2800" b="1">
                <a:solidFill>
                  <a:schemeClr val="accent2"/>
                </a:solidFill>
                <a:latin typeface="Limon S1" pitchFamily="2" charset="0"/>
                <a:cs typeface="Times New Roman" pitchFamily="18" charset="0"/>
              </a:rPr>
              <a:t>tMbn;eqñr nigsmuRT</a:t>
            </a:r>
            <a:endParaRPr kumimoji="1" lang="en-US" altLang="ja-JP" sz="4000" b="1">
              <a:solidFill>
                <a:schemeClr val="accent2"/>
              </a:solidFill>
              <a:latin typeface="Limon S1" pitchFamily="2" charset="0"/>
            </a:endParaRPr>
          </a:p>
        </p:txBody>
      </p:sp>
      <p:sp>
        <p:nvSpPr>
          <p:cNvPr id="228422" name="Text Box 70"/>
          <p:cNvSpPr txBox="1">
            <a:spLocks noChangeArrowheads="1"/>
          </p:cNvSpPr>
          <p:nvPr/>
        </p:nvSpPr>
        <p:spPr bwMode="auto">
          <a:xfrm>
            <a:off x="7258050" y="5976938"/>
            <a:ext cx="15906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70000"/>
              </a:lnSpc>
            </a:pPr>
            <a:r>
              <a:rPr kumimoji="1" lang="en-US" altLang="ja-JP" sz="2800" b="1">
                <a:solidFill>
                  <a:schemeClr val="accent2"/>
                </a:solidFill>
                <a:latin typeface="Limon S1" pitchFamily="2" charset="0"/>
                <a:cs typeface="Times New Roman" pitchFamily="18" charset="0"/>
              </a:rPr>
              <a:t>éRBeQI nig RbB½næeGkULÚsuI</a:t>
            </a:r>
            <a:endParaRPr kumimoji="1" lang="en-US" altLang="ja-JP" sz="4000" b="1">
              <a:solidFill>
                <a:schemeClr val="accent2"/>
              </a:solidFill>
              <a:latin typeface="Limon S1" pitchFamily="2" charset="0"/>
            </a:endParaRPr>
          </a:p>
        </p:txBody>
      </p:sp>
      <p:pic>
        <p:nvPicPr>
          <p:cNvPr id="37902"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813" y="4468813"/>
            <a:ext cx="15208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4464050"/>
            <a:ext cx="15271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7313" y="1579563"/>
            <a:ext cx="17637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00" y="1795463"/>
            <a:ext cx="166528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3" y="4462463"/>
            <a:ext cx="15430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7538" y="4464050"/>
            <a:ext cx="15081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5675" y="4464050"/>
            <a:ext cx="14906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3375" y="1800225"/>
            <a:ext cx="16970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838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841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284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28394"/>
                                        </p:tgtEl>
                                        <p:attrNameLst>
                                          <p:attrName>style.visibility</p:attrName>
                                        </p:attrNameLst>
                                      </p:cBhvr>
                                      <p:to>
                                        <p:strVal val="visible"/>
                                      </p:to>
                                    </p:set>
                                    <p:anim calcmode="lin" valueType="num">
                                      <p:cBhvr additive="base">
                                        <p:cTn id="17" dur="500" fill="hold"/>
                                        <p:tgtEl>
                                          <p:spTgt spid="228394"/>
                                        </p:tgtEl>
                                        <p:attrNameLst>
                                          <p:attrName>ppt_x</p:attrName>
                                        </p:attrNameLst>
                                      </p:cBhvr>
                                      <p:tavLst>
                                        <p:tav tm="0">
                                          <p:val>
                                            <p:strVal val="#ppt_x"/>
                                          </p:val>
                                        </p:tav>
                                        <p:tav tm="100000">
                                          <p:val>
                                            <p:strVal val="#ppt_x"/>
                                          </p:val>
                                        </p:tav>
                                      </p:tavLst>
                                    </p:anim>
                                    <p:anim calcmode="lin" valueType="num">
                                      <p:cBhvr additive="base">
                                        <p:cTn id="18" dur="500" fill="hold"/>
                                        <p:tgtEl>
                                          <p:spTgt spid="228394"/>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500"/>
                            </p:stCondLst>
                            <p:childTnLst>
                              <p:par>
                                <p:cTn id="20" presetID="4" presetClass="entr" presetSubtype="16" fill="hold" grpId="0" nodeType="afterEffect">
                                  <p:stCondLst>
                                    <p:cond delay="0"/>
                                  </p:stCondLst>
                                  <p:childTnLst>
                                    <p:set>
                                      <p:cBhvr>
                                        <p:cTn id="21" dur="1" fill="hold">
                                          <p:stCondLst>
                                            <p:cond delay="0"/>
                                          </p:stCondLst>
                                        </p:cTn>
                                        <p:tgtEl>
                                          <p:spTgt spid="228418"/>
                                        </p:tgtEl>
                                        <p:attrNameLst>
                                          <p:attrName>style.visibility</p:attrName>
                                        </p:attrNameLst>
                                      </p:cBhvr>
                                      <p:to>
                                        <p:strVal val="visible"/>
                                      </p:to>
                                    </p:set>
                                    <p:animEffect transition="in" filter="box(in)">
                                      <p:cBhvr>
                                        <p:cTn id="22" dur="500"/>
                                        <p:tgtEl>
                                          <p:spTgt spid="228418"/>
                                        </p:tgtEl>
                                      </p:cBhvr>
                                    </p:animEffect>
                                  </p:childTnLst>
                                </p:cTn>
                              </p:par>
                            </p:childTnLst>
                          </p:cTn>
                        </p:par>
                        <p:par>
                          <p:cTn id="23" fill="hold" nodeType="afterGroup">
                            <p:stCondLst>
                              <p:cond delay="1000"/>
                            </p:stCondLst>
                            <p:childTnLst>
                              <p:par>
                                <p:cTn id="24" presetID="4" presetClass="entr" presetSubtype="16" fill="hold" grpId="0" nodeType="afterEffect">
                                  <p:stCondLst>
                                    <p:cond delay="0"/>
                                  </p:stCondLst>
                                  <p:childTnLst>
                                    <p:set>
                                      <p:cBhvr>
                                        <p:cTn id="25" dur="1" fill="hold">
                                          <p:stCondLst>
                                            <p:cond delay="0"/>
                                          </p:stCondLst>
                                        </p:cTn>
                                        <p:tgtEl>
                                          <p:spTgt spid="228419"/>
                                        </p:tgtEl>
                                        <p:attrNameLst>
                                          <p:attrName>style.visibility</p:attrName>
                                        </p:attrNameLst>
                                      </p:cBhvr>
                                      <p:to>
                                        <p:strVal val="visible"/>
                                      </p:to>
                                    </p:set>
                                    <p:animEffect transition="in" filter="box(in)">
                                      <p:cBhvr>
                                        <p:cTn id="26" dur="500"/>
                                        <p:tgtEl>
                                          <p:spTgt spid="228419"/>
                                        </p:tgtEl>
                                      </p:cBhvr>
                                    </p:animEffect>
                                  </p:childTnLst>
                                </p:cTn>
                              </p:par>
                            </p:childTnLst>
                          </p:cTn>
                        </p:par>
                        <p:par>
                          <p:cTn id="27" fill="hold" nodeType="afterGroup">
                            <p:stCondLst>
                              <p:cond delay="1500"/>
                            </p:stCondLst>
                            <p:childTnLst>
                              <p:par>
                                <p:cTn id="28" presetID="4" presetClass="entr" presetSubtype="16" fill="hold" grpId="0" nodeType="afterEffect">
                                  <p:stCondLst>
                                    <p:cond delay="0"/>
                                  </p:stCondLst>
                                  <p:childTnLst>
                                    <p:set>
                                      <p:cBhvr>
                                        <p:cTn id="29" dur="1" fill="hold">
                                          <p:stCondLst>
                                            <p:cond delay="0"/>
                                          </p:stCondLst>
                                        </p:cTn>
                                        <p:tgtEl>
                                          <p:spTgt spid="228420"/>
                                        </p:tgtEl>
                                        <p:attrNameLst>
                                          <p:attrName>style.visibility</p:attrName>
                                        </p:attrNameLst>
                                      </p:cBhvr>
                                      <p:to>
                                        <p:strVal val="visible"/>
                                      </p:to>
                                    </p:set>
                                    <p:animEffect transition="in" filter="box(in)">
                                      <p:cBhvr>
                                        <p:cTn id="30" dur="500"/>
                                        <p:tgtEl>
                                          <p:spTgt spid="228420"/>
                                        </p:tgtEl>
                                      </p:cBhvr>
                                    </p:animEffect>
                                  </p:childTnLst>
                                </p:cTn>
                              </p:par>
                            </p:childTnLst>
                          </p:cTn>
                        </p:par>
                        <p:par>
                          <p:cTn id="31" fill="hold" nodeType="afterGroup">
                            <p:stCondLst>
                              <p:cond delay="2000"/>
                            </p:stCondLst>
                            <p:childTnLst>
                              <p:par>
                                <p:cTn id="32" presetID="4" presetClass="entr" presetSubtype="16" fill="hold" grpId="0" nodeType="afterEffect">
                                  <p:stCondLst>
                                    <p:cond delay="0"/>
                                  </p:stCondLst>
                                  <p:childTnLst>
                                    <p:set>
                                      <p:cBhvr>
                                        <p:cTn id="33" dur="1" fill="hold">
                                          <p:stCondLst>
                                            <p:cond delay="0"/>
                                          </p:stCondLst>
                                        </p:cTn>
                                        <p:tgtEl>
                                          <p:spTgt spid="228421"/>
                                        </p:tgtEl>
                                        <p:attrNameLst>
                                          <p:attrName>style.visibility</p:attrName>
                                        </p:attrNameLst>
                                      </p:cBhvr>
                                      <p:to>
                                        <p:strVal val="visible"/>
                                      </p:to>
                                    </p:set>
                                    <p:animEffect transition="in" filter="box(in)">
                                      <p:cBhvr>
                                        <p:cTn id="34" dur="500"/>
                                        <p:tgtEl>
                                          <p:spTgt spid="228421"/>
                                        </p:tgtEl>
                                      </p:cBhvr>
                                    </p:animEffect>
                                  </p:childTnLst>
                                </p:cTn>
                              </p:par>
                            </p:childTnLst>
                          </p:cTn>
                        </p:par>
                        <p:par>
                          <p:cTn id="35" fill="hold" nodeType="afterGroup">
                            <p:stCondLst>
                              <p:cond delay="2500"/>
                            </p:stCondLst>
                            <p:childTnLst>
                              <p:par>
                                <p:cTn id="36" presetID="4" presetClass="entr" presetSubtype="16" fill="hold" grpId="0" nodeType="afterEffect">
                                  <p:stCondLst>
                                    <p:cond delay="0"/>
                                  </p:stCondLst>
                                  <p:childTnLst>
                                    <p:set>
                                      <p:cBhvr>
                                        <p:cTn id="37" dur="1" fill="hold">
                                          <p:stCondLst>
                                            <p:cond delay="0"/>
                                          </p:stCondLst>
                                        </p:cTn>
                                        <p:tgtEl>
                                          <p:spTgt spid="228422"/>
                                        </p:tgtEl>
                                        <p:attrNameLst>
                                          <p:attrName>style.visibility</p:attrName>
                                        </p:attrNameLst>
                                      </p:cBhvr>
                                      <p:to>
                                        <p:strVal val="visible"/>
                                      </p:to>
                                    </p:set>
                                    <p:animEffect transition="in" filter="box(in)">
                                      <p:cBhvr>
                                        <p:cTn id="38" dur="500"/>
                                        <p:tgtEl>
                                          <p:spTgt spid="228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80" grpId="0" autoUpdateAnimBg="0"/>
      <p:bldP spid="228394" grpId="0" autoUpdateAnimBg="0"/>
      <p:bldP spid="228416" grpId="0" autoUpdateAnimBg="0"/>
      <p:bldP spid="228417" grpId="0" autoUpdateAnimBg="0"/>
      <p:bldP spid="228418" grpId="0" autoUpdateAnimBg="0"/>
      <p:bldP spid="228419" grpId="0" autoUpdateAnimBg="0"/>
      <p:bldP spid="228420" grpId="0" autoUpdateAnimBg="0"/>
      <p:bldP spid="228421" grpId="0" autoUpdateAnimBg="0"/>
      <p:bldP spid="22842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278C21C4-321C-4BB6-9828-D09522694A19}" type="slidenum">
              <a:rPr lang="en-US" altLang="en-US" smtClean="0"/>
              <a:pPr/>
              <a:t>25</a:t>
            </a:fld>
            <a:endParaRPr lang="en-US" altLang="en-US" smtClean="0"/>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781050"/>
            <a:ext cx="90678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44036" name="Text Box 40"/>
          <p:cNvSpPr txBox="1">
            <a:spLocks noChangeArrowheads="1"/>
          </p:cNvSpPr>
          <p:nvPr/>
        </p:nvSpPr>
        <p:spPr bwMode="auto">
          <a:xfrm>
            <a:off x="127000" y="115888"/>
            <a:ext cx="9634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70000"/>
              </a:lnSpc>
              <a:spcBef>
                <a:spcPct val="50000"/>
              </a:spcBef>
            </a:pPr>
            <a:r>
              <a:rPr lang="en-US" altLang="en-US" sz="4000">
                <a:solidFill>
                  <a:srgbClr val="0033CC"/>
                </a:solidFill>
                <a:latin typeface="Limon R1" pitchFamily="2" charset="0"/>
                <a:cs typeface="Arial" charset="0"/>
              </a:rPr>
              <a:t> plb:HBal; énkMeNInsItuNðPaB   </a:t>
            </a:r>
            <a:endParaRPr lang="en-US" altLang="en-US" sz="2000">
              <a:solidFill>
                <a:srgbClr val="0033CC"/>
              </a:solidFill>
              <a:latin typeface="Limon R1" pitchFamily="2" charset="0"/>
              <a:cs typeface="Arial" charset="0"/>
            </a:endParaRPr>
          </a:p>
        </p:txBody>
      </p:sp>
      <p:pic>
        <p:nvPicPr>
          <p:cNvPr id="440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237288"/>
            <a:ext cx="4305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5" descr="08"/>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0" y="1173163"/>
            <a:ext cx="9906000"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ChangeArrowheads="1"/>
          </p:cNvSpPr>
          <p:nvPr/>
        </p:nvSpPr>
        <p:spPr bwMode="auto">
          <a:xfrm>
            <a:off x="0" y="0"/>
            <a:ext cx="9906000" cy="1171575"/>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p>
        </p:txBody>
      </p:sp>
      <p:sp>
        <p:nvSpPr>
          <p:cNvPr id="45060" name="Rectangle 27"/>
          <p:cNvSpPr>
            <a:spLocks noChangeArrowheads="1"/>
          </p:cNvSpPr>
          <p:nvPr/>
        </p:nvSpPr>
        <p:spPr bwMode="auto">
          <a:xfrm>
            <a:off x="1674813" y="0"/>
            <a:ext cx="79390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endParaRPr lang="en-GB" altLang="en-US" sz="4800" b="1">
              <a:solidFill>
                <a:schemeClr val="bg1"/>
              </a:solidFill>
              <a:latin typeface="Limon R2" pitchFamily="2" charset="0"/>
            </a:endParaRPr>
          </a:p>
        </p:txBody>
      </p:sp>
      <p:sp>
        <p:nvSpPr>
          <p:cNvPr id="45061" name="Rectangle 29"/>
          <p:cNvSpPr>
            <a:spLocks noChangeArrowheads="1"/>
          </p:cNvSpPr>
          <p:nvPr/>
        </p:nvSpPr>
        <p:spPr bwMode="auto">
          <a:xfrm>
            <a:off x="1281113" y="115888"/>
            <a:ext cx="82121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GB" altLang="en-US" sz="4000" b="1">
                <a:solidFill>
                  <a:srgbClr val="FF3300"/>
                </a:solidFill>
                <a:latin typeface="Limon S3" pitchFamily="2" charset="0"/>
              </a:rPr>
              <a:t>karcMNayelIRBwtþikarN_FatuGakasminRbRktI</a:t>
            </a:r>
            <a:endParaRPr lang="en-GB" altLang="en-US" sz="3400" b="1">
              <a:solidFill>
                <a:srgbClr val="FF33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95300" y="228600"/>
            <a:ext cx="8915400" cy="1143000"/>
          </a:xfrm>
        </p:spPr>
        <p:txBody>
          <a:bodyPr/>
          <a:lstStyle/>
          <a:p>
            <a:r>
              <a:rPr lang="en-US" altLang="en-US" sz="4000" i="1" dirty="0" err="1" smtClean="0">
                <a:solidFill>
                  <a:srgbClr val="0033CC"/>
                </a:solidFill>
                <a:latin typeface="Limon R1" pitchFamily="2" charset="0"/>
              </a:rPr>
              <a:t>tMbn;eqñrkm</a:t>
            </a:r>
            <a:r>
              <a:rPr lang="en-US" altLang="en-US" sz="4000" i="1" dirty="0" smtClean="0">
                <a:solidFill>
                  <a:srgbClr val="0033CC"/>
                </a:solidFill>
                <a:latin typeface="Limon R1" pitchFamily="2" charset="0"/>
              </a:rPr>
              <a:t>&lt;</a:t>
            </a:r>
            <a:r>
              <a:rPr lang="en-US" altLang="en-US" sz="4000" i="1" dirty="0" err="1" smtClean="0">
                <a:solidFill>
                  <a:srgbClr val="0033CC"/>
                </a:solidFill>
                <a:latin typeface="Limon R1" pitchFamily="2" charset="0"/>
              </a:rPr>
              <a:t>úCaRtUvlic</a:t>
            </a:r>
            <a:r>
              <a:rPr lang="en-US" altLang="en-US" sz="4000" i="1" dirty="0" smtClean="0">
                <a:solidFill>
                  <a:srgbClr val="0033CC"/>
                </a:solidFill>
                <a:latin typeface="Limon R1" pitchFamily="2" charset="0"/>
              </a:rPr>
              <a:t> </a:t>
            </a:r>
            <a:r>
              <a:rPr lang="en-US" altLang="en-US" sz="4000" i="1" dirty="0" err="1" smtClean="0">
                <a:solidFill>
                  <a:srgbClr val="0033CC"/>
                </a:solidFill>
                <a:latin typeface="Limon R1" pitchFamily="2" charset="0"/>
              </a:rPr>
              <a:t>kñúgkrNIkMeNInkMBs;TwksmuRT</a:t>
            </a:r>
            <a:r>
              <a:rPr lang="en-US" altLang="en-US" sz="4000" dirty="0" smtClean="0">
                <a:solidFill>
                  <a:srgbClr val="0033CC"/>
                </a:solidFill>
                <a:latin typeface="Limon R1" pitchFamily="2" charset="0"/>
              </a:rPr>
              <a:t> 1 </a:t>
            </a:r>
            <a:r>
              <a:rPr lang="en-US" altLang="en-US" sz="4000" dirty="0" err="1" smtClean="0">
                <a:solidFill>
                  <a:srgbClr val="0033CC"/>
                </a:solidFill>
                <a:latin typeface="Limon R1" pitchFamily="2" charset="0"/>
              </a:rPr>
              <a:t>Em:Rt</a:t>
            </a:r>
            <a:endParaRPr lang="en-US" altLang="en-US" sz="4000" dirty="0" smtClean="0">
              <a:cs typeface="Arial" charset="0"/>
            </a:endParaRP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200" y="4267200"/>
            <a:ext cx="31369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1066800"/>
            <a:ext cx="307975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300" y="2590800"/>
            <a:ext cx="30607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 descr="D:\Consultant 2008-09\UNDP Cambodia 2008\CAM-NATCOM\2nd Natcom\FINAL REPORT\Draft Laporan 12 March 2010\V &amp; A\Coastal\Coastal Index.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0" y="1600200"/>
            <a:ext cx="33813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6"/>
          <p:cNvGrpSpPr>
            <a:grpSpLocks/>
          </p:cNvGrpSpPr>
          <p:nvPr/>
        </p:nvGrpSpPr>
        <p:grpSpPr bwMode="auto">
          <a:xfrm>
            <a:off x="1027113" y="1647825"/>
            <a:ext cx="3444875" cy="1863725"/>
            <a:chOff x="947814" y="1648309"/>
            <a:chExt cx="3179810" cy="1863525"/>
          </a:xfrm>
        </p:grpSpPr>
        <p:sp>
          <p:nvSpPr>
            <p:cNvPr id="10" name="Oval 9"/>
            <p:cNvSpPr/>
            <p:nvPr/>
          </p:nvSpPr>
          <p:spPr>
            <a:xfrm rot="-1080000">
              <a:off x="947814" y="3054683"/>
              <a:ext cx="183168" cy="457151"/>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1" name="Oval 10"/>
            <p:cNvSpPr/>
            <p:nvPr/>
          </p:nvSpPr>
          <p:spPr>
            <a:xfrm rot="-1080000">
              <a:off x="3822831" y="1648309"/>
              <a:ext cx="304793" cy="533343"/>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24" name="Straight Arrow Connector 23"/>
            <p:cNvCxnSpPr>
              <a:stCxn id="10" idx="6"/>
              <a:endCxn id="11" idx="2"/>
            </p:cNvCxnSpPr>
            <p:nvPr/>
          </p:nvCxnSpPr>
          <p:spPr>
            <a:xfrm flipV="1">
              <a:off x="1125121" y="1962600"/>
              <a:ext cx="2705037" cy="1292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 name="Group 37"/>
          <p:cNvGrpSpPr>
            <a:grpSpLocks/>
          </p:cNvGrpSpPr>
          <p:nvPr/>
        </p:nvGrpSpPr>
        <p:grpSpPr bwMode="auto">
          <a:xfrm>
            <a:off x="1603375" y="2781300"/>
            <a:ext cx="6823075" cy="1343025"/>
            <a:chOff x="1480087" y="2780546"/>
            <a:chExt cx="6297911" cy="1344408"/>
          </a:xfrm>
        </p:grpSpPr>
        <p:sp>
          <p:nvSpPr>
            <p:cNvPr id="12" name="Oval 11"/>
            <p:cNvSpPr/>
            <p:nvPr/>
          </p:nvSpPr>
          <p:spPr>
            <a:xfrm rot="180000">
              <a:off x="6753745" y="2780546"/>
              <a:ext cx="178768" cy="533949"/>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3" name="Oval 12"/>
            <p:cNvSpPr/>
            <p:nvPr/>
          </p:nvSpPr>
          <p:spPr>
            <a:xfrm rot="180000">
              <a:off x="1480087" y="3664105"/>
              <a:ext cx="183164" cy="365501"/>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5" name="Oval 14"/>
            <p:cNvSpPr/>
            <p:nvPr/>
          </p:nvSpPr>
          <p:spPr>
            <a:xfrm rot="-1080000">
              <a:off x="7602161" y="2832988"/>
              <a:ext cx="175837" cy="533949"/>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6" name="Oval 15"/>
            <p:cNvSpPr/>
            <p:nvPr/>
          </p:nvSpPr>
          <p:spPr>
            <a:xfrm rot="-1080000">
              <a:off x="1755566" y="3759453"/>
              <a:ext cx="183164" cy="365501"/>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26" name="Straight Arrow Connector 25"/>
            <p:cNvCxnSpPr>
              <a:stCxn id="13" idx="7"/>
              <a:endCxn id="12" idx="2"/>
            </p:cNvCxnSpPr>
            <p:nvPr/>
          </p:nvCxnSpPr>
          <p:spPr>
            <a:xfrm rot="5400000" flipH="1" flipV="1">
              <a:off x="3859694" y="827262"/>
              <a:ext cx="678560" cy="5109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6"/>
              <a:endCxn id="15" idx="2"/>
            </p:cNvCxnSpPr>
            <p:nvPr/>
          </p:nvCxnSpPr>
          <p:spPr>
            <a:xfrm flipV="1">
              <a:off x="1935799" y="3126977"/>
              <a:ext cx="5670757" cy="786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 name="Group 38"/>
          <p:cNvGrpSpPr>
            <a:grpSpLocks/>
          </p:cNvGrpSpPr>
          <p:nvPr/>
        </p:nvGrpSpPr>
        <p:grpSpPr bwMode="auto">
          <a:xfrm>
            <a:off x="1779588" y="3886200"/>
            <a:ext cx="7135812" cy="717550"/>
            <a:chOff x="1642404" y="3886200"/>
            <a:chExt cx="6587196" cy="717452"/>
          </a:xfrm>
        </p:grpSpPr>
        <p:sp>
          <p:nvSpPr>
            <p:cNvPr id="7" name="Oval 6"/>
            <p:cNvSpPr/>
            <p:nvPr/>
          </p:nvSpPr>
          <p:spPr>
            <a:xfrm>
              <a:off x="1961872" y="4233816"/>
              <a:ext cx="181716" cy="273013"/>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9" name="Oval 8"/>
            <p:cNvSpPr/>
            <p:nvPr/>
          </p:nvSpPr>
          <p:spPr>
            <a:xfrm>
              <a:off x="8000990" y="3886200"/>
              <a:ext cx="228610" cy="380948"/>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7" name="Oval 16"/>
            <p:cNvSpPr/>
            <p:nvPr/>
          </p:nvSpPr>
          <p:spPr>
            <a:xfrm>
              <a:off x="1642404" y="4329053"/>
              <a:ext cx="183181" cy="274599"/>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8" name="Oval 17"/>
            <p:cNvSpPr/>
            <p:nvPr/>
          </p:nvSpPr>
          <p:spPr>
            <a:xfrm>
              <a:off x="7348865" y="4086198"/>
              <a:ext cx="181716" cy="274600"/>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31" name="Straight Arrow Connector 30"/>
            <p:cNvCxnSpPr>
              <a:stCxn id="7" idx="7"/>
              <a:endCxn id="9" idx="1"/>
            </p:cNvCxnSpPr>
            <p:nvPr/>
          </p:nvCxnSpPr>
          <p:spPr>
            <a:xfrm rot="5400000" flipH="1" flipV="1">
              <a:off x="4910082" y="1148883"/>
              <a:ext cx="331742" cy="5917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5"/>
              <a:endCxn id="18" idx="2"/>
            </p:cNvCxnSpPr>
            <p:nvPr/>
          </p:nvCxnSpPr>
          <p:spPr>
            <a:xfrm rot="5400000" flipH="1" flipV="1">
              <a:off x="4403464" y="1618570"/>
              <a:ext cx="339679" cy="5551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 name="Group 39"/>
          <p:cNvGrpSpPr>
            <a:grpSpLocks/>
          </p:cNvGrpSpPr>
          <p:nvPr/>
        </p:nvGrpSpPr>
        <p:grpSpPr bwMode="auto">
          <a:xfrm>
            <a:off x="2570163" y="4419600"/>
            <a:ext cx="3022600" cy="1100138"/>
            <a:chOff x="2371019" y="4419991"/>
            <a:chExt cx="2791807" cy="1099694"/>
          </a:xfrm>
        </p:grpSpPr>
        <p:sp>
          <p:nvSpPr>
            <p:cNvPr id="19" name="Oval 18"/>
            <p:cNvSpPr/>
            <p:nvPr/>
          </p:nvSpPr>
          <p:spPr>
            <a:xfrm rot="-3660000">
              <a:off x="4390159" y="4747018"/>
              <a:ext cx="249137" cy="1296196"/>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20" name="Oval 19"/>
            <p:cNvSpPr/>
            <p:nvPr/>
          </p:nvSpPr>
          <p:spPr>
            <a:xfrm rot="-3660000">
              <a:off x="2553970" y="4237040"/>
              <a:ext cx="182489" cy="548391"/>
            </a:xfrm>
            <a:prstGeom prst="ellipse">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cxnSp>
          <p:nvCxnSpPr>
            <p:cNvPr id="35" name="Straight Arrow Connector 34"/>
            <p:cNvCxnSpPr>
              <a:stCxn id="20" idx="4"/>
              <a:endCxn id="19" idx="0"/>
            </p:cNvCxnSpPr>
            <p:nvPr/>
          </p:nvCxnSpPr>
          <p:spPr>
            <a:xfrm>
              <a:off x="2885685" y="4643739"/>
              <a:ext cx="1061590" cy="437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47052" y="6229350"/>
            <a:ext cx="3617209" cy="369332"/>
          </a:xfrm>
          <a:prstGeom prst="rect">
            <a:avLst/>
          </a:prstGeom>
        </p:spPr>
        <p:txBody>
          <a:bodyPr wrap="none">
            <a:spAutoFit/>
          </a:bodyPr>
          <a:lstStyle/>
          <a:p>
            <a:r>
              <a:rPr lang="en-US" dirty="0">
                <a:hlinkClick r:id="rId7"/>
              </a:rPr>
              <a:t>http://geology.com/sea-level-rise</a:t>
            </a:r>
            <a:r>
              <a:rPr lang="en-US" dirty="0" smtClean="0">
                <a:hlinkClick r:id="rId7"/>
              </a:rPr>
              <a:t>/</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D8DF5218-92C2-4AA9-9998-55382BE040AE}" type="slidenum">
              <a:rPr lang="en-US" altLang="en-US" smtClean="0"/>
              <a:pPr/>
              <a:t>28</a:t>
            </a:fld>
            <a:endParaRPr lang="en-US" altLang="en-US" smtClean="0"/>
          </a:p>
        </p:txBody>
      </p:sp>
      <p:sp>
        <p:nvSpPr>
          <p:cNvPr id="49155" name="Rectangle 2"/>
          <p:cNvSpPr>
            <a:spLocks noGrp="1" noChangeArrowheads="1"/>
          </p:cNvSpPr>
          <p:nvPr>
            <p:ph type="title" idx="4294967295"/>
          </p:nvPr>
        </p:nvSpPr>
        <p:spPr>
          <a:xfrm>
            <a:off x="2289175" y="260350"/>
            <a:ext cx="5257800" cy="863600"/>
          </a:xfrm>
        </p:spPr>
        <p:txBody>
          <a:bodyPr/>
          <a:lstStyle/>
          <a:p>
            <a:pPr eaLnBrk="1" hangingPunct="1"/>
            <a:r>
              <a:rPr lang="en-US" altLang="en-US" smtClean="0">
                <a:solidFill>
                  <a:srgbClr val="008000"/>
                </a:solidFill>
                <a:latin typeface="Limon R1" pitchFamily="2" charset="0"/>
              </a:rPr>
              <a:t> </a:t>
            </a:r>
            <a:r>
              <a:rPr lang="en-US" altLang="en-US" sz="4000" smtClean="0">
                <a:solidFill>
                  <a:srgbClr val="000099"/>
                </a:solidFill>
                <a:latin typeface="Limon R1" pitchFamily="2" charset="0"/>
              </a:rPr>
              <a:t>vibtþiTwksabkñúgBiPBelak</a:t>
            </a:r>
          </a:p>
        </p:txBody>
      </p:sp>
      <p:sp>
        <p:nvSpPr>
          <p:cNvPr id="49156" name="Rectangle 3"/>
          <p:cNvSpPr>
            <a:spLocks noGrp="1" noChangeArrowheads="1"/>
          </p:cNvSpPr>
          <p:nvPr>
            <p:ph type="body" sz="half" idx="4294967295"/>
          </p:nvPr>
        </p:nvSpPr>
        <p:spPr>
          <a:xfrm>
            <a:off x="0" y="1196975"/>
            <a:ext cx="9906000" cy="3040063"/>
          </a:xfrm>
        </p:spPr>
        <p:txBody>
          <a:bodyPr/>
          <a:lstStyle/>
          <a:p>
            <a:pPr eaLnBrk="1" hangingPunct="1">
              <a:lnSpc>
                <a:spcPct val="80000"/>
              </a:lnSpc>
            </a:pPr>
            <a:r>
              <a:rPr lang="en-US" altLang="en-US" smtClean="0">
                <a:solidFill>
                  <a:srgbClr val="0033CC"/>
                </a:solidFill>
                <a:latin typeface="Limon S1" pitchFamily="2" charset="0"/>
              </a:rPr>
              <a:t>RbPBFnFanTwksabenAtMbn;GasIukNþal GasIuxagt,Úg GasIuxagekIt nigGasIuGaeKñy_ CaBiesskñúgGagTenøFM² RtUv)aneKBüakrN_fanwgfycuH edaysarkarERb®bÜlGakasFatu rYmCamYykMeNInRbCaCn nigkarekIneLIgnUv tMrUvkareRbIR)as;tamsþg;daénCIvPaBrs;enA. krNIenHGacbNþaleGaymanplb:HBal; y:agF¶n;F¶rdl;RbCaCn RbEhl100lannak;enATsSvtSr_qñaM 2050 </a:t>
            </a:r>
            <a:r>
              <a:rPr lang="en-US" altLang="en-US" sz="1600" smtClean="0">
                <a:solidFill>
                  <a:srgbClr val="0033CC"/>
                </a:solidFill>
              </a:rPr>
              <a:t>(IPCC)</a:t>
            </a:r>
            <a:r>
              <a:rPr lang="en-US" altLang="en-US" sz="1600" smtClean="0">
                <a:solidFill>
                  <a:srgbClr val="0033CC"/>
                </a:solidFill>
                <a:latin typeface="Limon S1" pitchFamily="2" charset="0"/>
              </a:rPr>
              <a:t> </a:t>
            </a:r>
            <a:r>
              <a:rPr lang="en-US" altLang="en-US" smtClean="0">
                <a:solidFill>
                  <a:srgbClr val="0033CC"/>
                </a:solidFill>
                <a:latin typeface="Limon S1" pitchFamily="2" charset="0"/>
              </a:rPr>
              <a:t>.</a:t>
            </a:r>
          </a:p>
          <a:p>
            <a:pPr eaLnBrk="1" hangingPunct="1">
              <a:lnSpc>
                <a:spcPct val="80000"/>
              </a:lnSpc>
            </a:pPr>
            <a:r>
              <a:rPr lang="en-US" altLang="en-US" smtClean="0">
                <a:solidFill>
                  <a:srgbClr val="0033CC"/>
                </a:solidFill>
                <a:latin typeface="Limon S1" pitchFamily="2" charset="0"/>
              </a:rPr>
              <a:t>CMelaHedaysarTwk)anbNþal[ekItmansRgÁamenAtMbn;xøH²rYcmkehIykñúgBiPBelak ehIyCMelaHenHnwgkan;Et GaRkk;eTA².</a:t>
            </a:r>
          </a:p>
        </p:txBody>
      </p:sp>
      <p:pic>
        <p:nvPicPr>
          <p:cNvPr id="491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34671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3962400"/>
            <a:ext cx="6438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238250" y="188913"/>
            <a:ext cx="6686550" cy="1143000"/>
          </a:xfrm>
        </p:spPr>
        <p:txBody>
          <a:bodyPr/>
          <a:lstStyle/>
          <a:p>
            <a:pPr>
              <a:defRPr/>
            </a:pPr>
            <a:r>
              <a:rPr lang="en-US" sz="4000" dirty="0" smtClean="0">
                <a:solidFill>
                  <a:schemeClr val="accent2"/>
                </a:solidFill>
                <a:effectLst>
                  <a:outerShdw blurRad="38100" dist="38100" dir="2700000" algn="tl">
                    <a:srgbClr val="C0C0C0"/>
                  </a:outerShdw>
                </a:effectLst>
                <a:latin typeface="Limon R1" pitchFamily="2" charset="0"/>
              </a:rPr>
              <a:t> </a:t>
            </a:r>
            <a:r>
              <a:rPr lang="en-US" sz="4000" dirty="0" err="1" smtClean="0">
                <a:solidFill>
                  <a:srgbClr val="008000"/>
                </a:solidFill>
                <a:effectLst>
                  <a:outerShdw blurRad="38100" dist="38100" dir="2700000" algn="tl">
                    <a:srgbClr val="C0C0C0"/>
                  </a:outerShdw>
                </a:effectLst>
                <a:latin typeface="Limon R1" pitchFamily="2" charset="0"/>
              </a:rPr>
              <a:t>etIGVIeTACakarERb®bYlGakasFatu</a:t>
            </a:r>
            <a:r>
              <a:rPr lang="en-US" sz="4000" dirty="0" smtClean="0">
                <a:solidFill>
                  <a:srgbClr val="008000"/>
                </a:solidFill>
                <a:effectLst>
                  <a:outerShdw blurRad="38100" dist="38100" dir="2700000" algn="tl">
                    <a:srgbClr val="C0C0C0"/>
                  </a:outerShdw>
                </a:effectLst>
                <a:latin typeface="Limon R1" pitchFamily="2" charset="0"/>
              </a:rPr>
              <a:t>?</a:t>
            </a:r>
            <a:r>
              <a:rPr lang="en-US" sz="2400" b="1" dirty="0" smtClean="0">
                <a:effectLst>
                  <a:outerShdw blurRad="38100" dist="38100" dir="2700000" algn="tl">
                    <a:srgbClr val="C0C0C0"/>
                  </a:outerShdw>
                </a:effectLst>
              </a:rPr>
              <a:t> </a:t>
            </a:r>
            <a:endParaRPr lang="en-US" sz="4000" dirty="0">
              <a:solidFill>
                <a:schemeClr val="accent2"/>
              </a:solidFill>
              <a:effectLst>
                <a:outerShdw blurRad="38100" dist="38100" dir="2700000" algn="tl">
                  <a:srgbClr val="C0C0C0"/>
                </a:outerShdw>
              </a:effectLst>
              <a:latin typeface="Limon R1" pitchFamily="2" charset="0"/>
            </a:endParaRPr>
          </a:p>
        </p:txBody>
      </p:sp>
      <p:sp>
        <p:nvSpPr>
          <p:cNvPr id="100356" name="Rectangle 4"/>
          <p:cNvSpPr>
            <a:spLocks noGrp="1" noChangeArrowheads="1"/>
          </p:cNvSpPr>
          <p:nvPr>
            <p:ph type="body" idx="1"/>
          </p:nvPr>
        </p:nvSpPr>
        <p:spPr>
          <a:xfrm>
            <a:off x="495300" y="1143000"/>
            <a:ext cx="8915400" cy="5410200"/>
          </a:xfrm>
        </p:spPr>
        <p:txBody>
          <a:bodyPr>
            <a:normAutofit/>
          </a:bodyPr>
          <a:lstStyle/>
          <a:p>
            <a:pPr>
              <a:lnSpc>
                <a:spcPct val="80000"/>
              </a:lnSpc>
              <a:defRPr/>
            </a:pPr>
            <a:r>
              <a:rPr lang="en-US" sz="3600" dirty="0" err="1" smtClean="0">
                <a:solidFill>
                  <a:schemeClr val="accent2"/>
                </a:solidFill>
                <a:effectLst>
                  <a:outerShdw blurRad="38100" dist="38100" dir="2700000" algn="tl">
                    <a:srgbClr val="C0C0C0"/>
                  </a:outerShdw>
                </a:effectLst>
                <a:latin typeface="Limon R1" pitchFamily="2" charset="0"/>
              </a:rPr>
              <a:t>FatuGakas</a:t>
            </a:r>
            <a:r>
              <a:rPr lang="en-US" sz="3600" dirty="0" smtClean="0">
                <a:solidFill>
                  <a:schemeClr val="accent2"/>
                </a:solidFill>
                <a:effectLst>
                  <a:outerShdw blurRad="38100" dist="38100" dir="2700000" algn="tl">
                    <a:srgbClr val="C0C0C0"/>
                  </a:outerShdw>
                </a:effectLst>
                <a:latin typeface="Limon R1" pitchFamily="2" charset="0"/>
              </a:rPr>
              <a:t> </a:t>
            </a:r>
            <a:r>
              <a:rPr lang="en-US" sz="2000" b="1" dirty="0" smtClean="0">
                <a:effectLst>
                  <a:outerShdw blurRad="38100" dist="38100" dir="2700000" algn="tl">
                    <a:srgbClr val="C0C0C0"/>
                  </a:outerShdw>
                </a:effectLst>
              </a:rPr>
              <a:t>(Weather )</a:t>
            </a:r>
            <a:r>
              <a:rPr lang="en-US" sz="3600" dirty="0" smtClean="0">
                <a:solidFill>
                  <a:schemeClr val="accent2"/>
                </a:solidFill>
                <a:effectLst>
                  <a:outerShdw blurRad="38100" dist="38100" dir="2700000" algn="tl">
                    <a:srgbClr val="C0C0C0"/>
                  </a:outerShdw>
                </a:effectLst>
                <a:latin typeface="Limon R1" pitchFamily="2" charset="0"/>
              </a:rPr>
              <a:t>³</a:t>
            </a:r>
            <a:r>
              <a:rPr lang="en-US" sz="2800" b="1" dirty="0" smtClean="0">
                <a:effectLst>
                  <a:outerShdw blurRad="38100" dist="38100" dir="2700000" algn="tl">
                    <a:srgbClr val="C0C0C0"/>
                  </a:outerShdw>
                </a:effectLst>
                <a:latin typeface="Limon S1" pitchFamily="2" charset="0"/>
              </a:rPr>
              <a:t> </a:t>
            </a:r>
            <a:r>
              <a:rPr lang="en-US" sz="3600" b="1" dirty="0" err="1">
                <a:effectLst>
                  <a:outerShdw blurRad="38100" dist="38100" dir="2700000" algn="tl">
                    <a:srgbClr val="C0C0C0"/>
                  </a:outerShdw>
                </a:effectLst>
                <a:latin typeface="Limon S1" pitchFamily="2" charset="0"/>
              </a:rPr>
              <a:t>karERb®bYlb¤paøs;bþÚrral;em:ag</a:t>
            </a:r>
            <a:r>
              <a:rPr lang="en-US" sz="3600" b="1" dirty="0">
                <a:effectLst>
                  <a:outerShdw blurRad="38100" dist="38100" dir="2700000" algn="tl">
                    <a:srgbClr val="C0C0C0"/>
                  </a:outerShdw>
                </a:effectLst>
                <a:latin typeface="Limon S1" pitchFamily="2" charset="0"/>
              </a:rPr>
              <a:t> </a:t>
            </a:r>
            <a:r>
              <a:rPr lang="en-US" sz="3600" b="1" dirty="0" err="1">
                <a:effectLst>
                  <a:outerShdw blurRad="38100" dist="38100" dir="2700000" algn="tl">
                    <a:srgbClr val="C0C0C0"/>
                  </a:outerShdw>
                </a:effectLst>
                <a:latin typeface="Limon S1" pitchFamily="2" charset="0"/>
              </a:rPr>
              <a:t>ral;éf</a:t>
            </a:r>
            <a:r>
              <a:rPr lang="en-US" sz="3600" b="1" dirty="0">
                <a:effectLst>
                  <a:outerShdw blurRad="38100" dist="38100" dir="2700000" algn="tl">
                    <a:srgbClr val="C0C0C0"/>
                  </a:outerShdw>
                </a:effectLst>
                <a:latin typeface="Limon S1" pitchFamily="2" charset="0"/>
              </a:rPr>
              <a:t>¶ </a:t>
            </a:r>
            <a:r>
              <a:rPr lang="en-US" sz="3600" b="1" dirty="0" err="1">
                <a:effectLst>
                  <a:outerShdw blurRad="38100" dist="38100" dir="2700000" algn="tl">
                    <a:srgbClr val="C0C0C0"/>
                  </a:outerShdw>
                </a:effectLst>
                <a:latin typeface="Limon S1" pitchFamily="2" charset="0"/>
              </a:rPr>
              <a:t>kñúgbriyakas</a:t>
            </a:r>
            <a:r>
              <a:rPr lang="en-US" sz="3600" b="1" dirty="0">
                <a:effectLst>
                  <a:outerShdw blurRad="38100" dist="38100" dir="2700000" algn="tl">
                    <a:srgbClr val="C0C0C0"/>
                  </a:outerShdw>
                </a:effectLst>
                <a:latin typeface="Limon S1" pitchFamily="2" charset="0"/>
              </a:rPr>
              <a:t> .</a:t>
            </a:r>
            <a:r>
              <a:rPr lang="en-US" sz="3600" b="1" dirty="0">
                <a:effectLst>
                  <a:outerShdw blurRad="38100" dist="38100" dir="2700000" algn="tl">
                    <a:srgbClr val="C0C0C0"/>
                  </a:outerShdw>
                </a:effectLst>
              </a:rPr>
              <a:t> </a:t>
            </a:r>
          </a:p>
          <a:p>
            <a:pPr>
              <a:lnSpc>
                <a:spcPct val="80000"/>
              </a:lnSpc>
              <a:defRPr/>
            </a:pPr>
            <a:r>
              <a:rPr lang="en-US" sz="3600" dirty="0" err="1" smtClean="0">
                <a:solidFill>
                  <a:srgbClr val="FF0000"/>
                </a:solidFill>
                <a:effectLst>
                  <a:outerShdw blurRad="38100" dist="38100" dir="2700000" algn="tl">
                    <a:srgbClr val="C0C0C0"/>
                  </a:outerShdw>
                </a:effectLst>
                <a:latin typeface="Limon R1" pitchFamily="2" charset="0"/>
              </a:rPr>
              <a:t>GakasFatu</a:t>
            </a:r>
            <a:r>
              <a:rPr lang="en-US" sz="3600" b="1" dirty="0" smtClean="0">
                <a:solidFill>
                  <a:srgbClr val="FF0000"/>
                </a:solidFill>
                <a:effectLst>
                  <a:outerShdw blurRad="38100" dist="38100" dir="2700000" algn="tl">
                    <a:srgbClr val="C0C0C0"/>
                  </a:outerShdw>
                </a:effectLst>
              </a:rPr>
              <a:t> </a:t>
            </a:r>
            <a:r>
              <a:rPr lang="en-US" sz="2000" b="1" dirty="0" smtClean="0">
                <a:solidFill>
                  <a:srgbClr val="FF0000"/>
                </a:solidFill>
                <a:effectLst>
                  <a:outerShdw blurRad="38100" dist="38100" dir="2700000" algn="tl">
                    <a:srgbClr val="C0C0C0"/>
                  </a:outerShdw>
                </a:effectLst>
              </a:rPr>
              <a:t>(Climate) </a:t>
            </a:r>
            <a:r>
              <a:rPr lang="en-US" sz="3600" dirty="0" smtClean="0">
                <a:solidFill>
                  <a:srgbClr val="FF0000"/>
                </a:solidFill>
                <a:effectLst>
                  <a:outerShdw blurRad="38100" dist="38100" dir="2700000" algn="tl">
                    <a:srgbClr val="C0C0C0"/>
                  </a:outerShdw>
                </a:effectLst>
                <a:latin typeface="Limon R1" pitchFamily="2" charset="0"/>
              </a:rPr>
              <a:t>³ </a:t>
            </a:r>
            <a:r>
              <a:rPr lang="en-US" sz="3600" b="1" dirty="0" err="1" smtClean="0">
                <a:solidFill>
                  <a:srgbClr val="FF0000"/>
                </a:solidFill>
                <a:effectLst>
                  <a:outerShdw blurRad="38100" dist="38100" dir="2700000" algn="tl">
                    <a:srgbClr val="C0C0C0"/>
                  </a:outerShdw>
                </a:effectLst>
                <a:latin typeface="Limon S1" pitchFamily="2" charset="0"/>
              </a:rPr>
              <a:t>mFümPaKénkMNt;RtaRBwtþikarN_FatuGakas</a:t>
            </a:r>
            <a:r>
              <a:rPr lang="en-US" sz="3600" b="1" dirty="0" smtClean="0">
                <a:solidFill>
                  <a:srgbClr val="FF0000"/>
                </a:solidFill>
                <a:effectLst>
                  <a:outerShdw blurRad="38100" dist="38100" dir="2700000" algn="tl">
                    <a:srgbClr val="C0C0C0"/>
                  </a:outerShdw>
                </a:effectLst>
                <a:latin typeface="Limon S1" pitchFamily="2" charset="0"/>
              </a:rPr>
              <a:t> kñúgry³ 				      </a:t>
            </a:r>
            <a:r>
              <a:rPr lang="en-US" sz="3600" b="1" dirty="0" err="1" smtClean="0">
                <a:solidFill>
                  <a:srgbClr val="FF0000"/>
                </a:solidFill>
                <a:effectLst>
                  <a:outerShdw blurRad="38100" dist="38100" dir="2700000" algn="tl">
                    <a:srgbClr val="C0C0C0"/>
                  </a:outerShdw>
                </a:effectLst>
                <a:latin typeface="Limon S1" pitchFamily="2" charset="0"/>
              </a:rPr>
              <a:t>eBly:agtic</a:t>
            </a:r>
            <a:r>
              <a:rPr lang="en-US" sz="3600" b="1" dirty="0" smtClean="0">
                <a:solidFill>
                  <a:srgbClr val="FF0000"/>
                </a:solidFill>
                <a:effectLst>
                  <a:outerShdw blurRad="38100" dist="38100" dir="2700000" algn="tl">
                    <a:srgbClr val="C0C0C0"/>
                  </a:outerShdw>
                </a:effectLst>
                <a:latin typeface="Limon S1" pitchFamily="2" charset="0"/>
              </a:rPr>
              <a:t> 30qñaM </a:t>
            </a:r>
            <a:r>
              <a:rPr lang="en-US" sz="3600" b="1" dirty="0">
                <a:solidFill>
                  <a:srgbClr val="FF0000"/>
                </a:solidFill>
                <a:effectLst>
                  <a:outerShdw blurRad="38100" dist="38100" dir="2700000" algn="tl">
                    <a:srgbClr val="C0C0C0"/>
                  </a:outerShdw>
                </a:effectLst>
                <a:latin typeface="Limon S1" pitchFamily="2" charset="0"/>
              </a:rPr>
              <a:t>.</a:t>
            </a:r>
          </a:p>
          <a:p>
            <a:pPr>
              <a:lnSpc>
                <a:spcPct val="80000"/>
              </a:lnSpc>
              <a:defRPr/>
            </a:pPr>
            <a:r>
              <a:rPr lang="en-US" sz="3600" dirty="0" err="1" smtClean="0">
                <a:solidFill>
                  <a:srgbClr val="008000"/>
                </a:solidFill>
                <a:effectLst>
                  <a:outerShdw blurRad="38100" dist="38100" dir="2700000" algn="tl">
                    <a:srgbClr val="C0C0C0"/>
                  </a:outerShdw>
                </a:effectLst>
                <a:latin typeface="Limon R1" pitchFamily="2" charset="0"/>
              </a:rPr>
              <a:t>etIGVIeTACakarERb®bYlGakasFatu</a:t>
            </a:r>
            <a:r>
              <a:rPr lang="en-US" sz="3600" dirty="0">
                <a:solidFill>
                  <a:srgbClr val="008000"/>
                </a:solidFill>
                <a:effectLst>
                  <a:outerShdw blurRad="38100" dist="38100" dir="2700000" algn="tl">
                    <a:srgbClr val="C0C0C0"/>
                  </a:outerShdw>
                </a:effectLst>
                <a:latin typeface="Limon R1" pitchFamily="2" charset="0"/>
              </a:rPr>
              <a:t>?</a:t>
            </a:r>
            <a:r>
              <a:rPr lang="en-US" sz="2000" b="1" dirty="0">
                <a:effectLst>
                  <a:outerShdw blurRad="38100" dist="38100" dir="2700000" algn="tl">
                    <a:srgbClr val="C0C0C0"/>
                  </a:outerShdw>
                </a:effectLst>
              </a:rPr>
              <a:t> What is climate change?</a:t>
            </a:r>
          </a:p>
          <a:p>
            <a:pPr>
              <a:lnSpc>
                <a:spcPct val="80000"/>
              </a:lnSpc>
              <a:buFontTx/>
              <a:buNone/>
              <a:defRPr/>
            </a:pPr>
            <a:r>
              <a:rPr lang="en-US" sz="3600" b="1" dirty="0" smtClean="0">
                <a:effectLst>
                  <a:outerShdw blurRad="38100" dist="38100" dir="2700000" algn="tl">
                    <a:srgbClr val="C0C0C0"/>
                  </a:outerShdw>
                </a:effectLst>
                <a:latin typeface="Limon S1" pitchFamily="2" charset="0"/>
              </a:rPr>
              <a:t>	</a:t>
            </a:r>
            <a:r>
              <a:rPr lang="en-US" sz="3600" b="1" dirty="0" err="1" smtClean="0">
                <a:effectLst>
                  <a:outerShdw blurRad="38100" dist="38100" dir="2700000" algn="tl">
                    <a:srgbClr val="C0C0C0"/>
                  </a:outerShdw>
                </a:effectLst>
                <a:latin typeface="Limon S1" pitchFamily="2" charset="0"/>
              </a:rPr>
              <a:t>ral;karERb®bYlGakasFatuknøgeTA</a:t>
            </a:r>
            <a:r>
              <a:rPr lang="en-US" sz="3600" b="1" dirty="0" smtClean="0">
                <a:effectLst>
                  <a:outerShdw blurRad="38100" dist="38100" dir="2700000" algn="tl">
                    <a:srgbClr val="C0C0C0"/>
                  </a:outerShdw>
                </a:effectLst>
                <a:latin typeface="Limon S1" pitchFamily="2" charset="0"/>
              </a:rPr>
              <a:t> </a:t>
            </a:r>
            <a:r>
              <a:rPr lang="en-US" sz="3600" b="1" dirty="0">
                <a:effectLst>
                  <a:outerShdw blurRad="38100" dist="38100" dir="2700000" algn="tl">
                    <a:srgbClr val="C0C0C0"/>
                  </a:outerShdw>
                </a:effectLst>
                <a:latin typeface="Limon S1" pitchFamily="2" charset="0"/>
              </a:rPr>
              <a:t>eTaHbIedaysarPaBpøas;bþÚrepSg²eday </a:t>
            </a:r>
            <a:r>
              <a:rPr lang="en-US" sz="3600" b="1" dirty="0" err="1">
                <a:effectLst>
                  <a:outerShdw blurRad="38100" dist="38100" dir="2700000" algn="tl">
                    <a:srgbClr val="C0C0C0"/>
                  </a:outerShdw>
                </a:effectLst>
                <a:latin typeface="Limon S1" pitchFamily="2" charset="0"/>
              </a:rPr>
              <a:t>FmµCati</a:t>
            </a:r>
            <a:r>
              <a:rPr lang="en-US" sz="3600" b="1" dirty="0">
                <a:effectLst>
                  <a:outerShdw blurRad="38100" dist="38100" dir="2700000" algn="tl">
                    <a:srgbClr val="C0C0C0"/>
                  </a:outerShdw>
                </a:effectLst>
                <a:latin typeface="Limon S1" pitchFamily="2" charset="0"/>
              </a:rPr>
              <a:t> </a:t>
            </a:r>
            <a:r>
              <a:rPr lang="en-US" sz="3600" b="1" dirty="0" err="1" smtClean="0">
                <a:effectLst>
                  <a:outerShdw blurRad="38100" dist="38100" dir="2700000" algn="tl">
                    <a:srgbClr val="C0C0C0"/>
                  </a:outerShdw>
                </a:effectLst>
                <a:latin typeface="Limon S1" pitchFamily="2" charset="0"/>
              </a:rPr>
              <a:t>b¤CalT§plénskmµPaBmnusS</a:t>
            </a:r>
            <a:r>
              <a:rPr lang="en-US" sz="3600" b="1" dirty="0" smtClean="0">
                <a:effectLst>
                  <a:outerShdw blurRad="38100" dist="38100" dir="2700000" algn="tl">
                    <a:srgbClr val="C0C0C0"/>
                  </a:outerShdw>
                </a:effectLst>
                <a:latin typeface="Limon S1" pitchFamily="2" charset="0"/>
              </a:rPr>
              <a:t> </a:t>
            </a:r>
            <a:r>
              <a:rPr lang="en-US" sz="2000" dirty="0" smtClean="0">
                <a:effectLst>
                  <a:outerShdw blurRad="38100" dist="38100" dir="2700000" algn="tl">
                    <a:srgbClr val="C0C0C0"/>
                  </a:outerShdw>
                </a:effectLst>
              </a:rPr>
              <a:t>(IPCC)</a:t>
            </a:r>
            <a:r>
              <a:rPr lang="en-US" sz="3600" b="1" dirty="0" smtClean="0">
                <a:effectLst>
                  <a:outerShdw blurRad="38100" dist="38100" dir="2700000" algn="tl">
                    <a:srgbClr val="C0C0C0"/>
                  </a:outerShdw>
                </a:effectLst>
                <a:latin typeface="Limon S1" pitchFamily="2" charset="0"/>
              </a:rPr>
              <a:t>.</a:t>
            </a:r>
          </a:p>
          <a:p>
            <a:pPr>
              <a:lnSpc>
                <a:spcPct val="80000"/>
              </a:lnSpc>
              <a:buFontTx/>
              <a:buNone/>
              <a:defRPr/>
            </a:pPr>
            <a:endParaRPr lang="en-US" sz="2000" dirty="0" smtClean="0">
              <a:effectLst>
                <a:outerShdw blurRad="38100" dist="38100" dir="2700000" algn="tl">
                  <a:srgbClr val="C0C0C0"/>
                </a:outerShdw>
              </a:effectLst>
            </a:endParaRPr>
          </a:p>
          <a:p>
            <a:pPr>
              <a:lnSpc>
                <a:spcPct val="80000"/>
              </a:lnSpc>
              <a:buFontTx/>
              <a:buNone/>
              <a:defRPr/>
            </a:pPr>
            <a:endParaRPr lang="en-US" sz="2000" dirty="0" smtClean="0">
              <a:effectLst>
                <a:outerShdw blurRad="38100" dist="38100" dir="2700000" algn="tl">
                  <a:srgbClr val="C0C0C0"/>
                </a:outerShdw>
              </a:effectLst>
            </a:endParaRPr>
          </a:p>
          <a:p>
            <a:pPr>
              <a:lnSpc>
                <a:spcPct val="80000"/>
              </a:lnSpc>
              <a:defRPr/>
            </a:pPr>
            <a:r>
              <a:rPr lang="en-US" sz="3600" b="1" dirty="0" err="1" smtClean="0">
                <a:solidFill>
                  <a:srgbClr val="000099"/>
                </a:solidFill>
                <a:latin typeface="Limon S1" pitchFamily="2" charset="0"/>
              </a:rPr>
              <a:t>kMeNInkMhab</a:t>
            </a:r>
            <a:r>
              <a:rPr lang="en-US" sz="3600" b="1" dirty="0" smtClean="0">
                <a:solidFill>
                  <a:srgbClr val="000099"/>
                </a:solidFill>
                <a:latin typeface="Limon S1" pitchFamily="2" charset="0"/>
              </a:rPr>
              <a:t>;]sµ½npÞHkBa©k;enAkñúgbriyakasraMgsáat;kMedAEdlpøatecjBIépÞEpndÍ </a:t>
            </a:r>
            <a:r>
              <a:rPr lang="en-US" sz="3600" b="1" dirty="0" err="1" smtClean="0">
                <a:solidFill>
                  <a:srgbClr val="000099"/>
                </a:solidFill>
                <a:latin typeface="Limon S1" pitchFamily="2" charset="0"/>
              </a:rPr>
              <a:t>eTAbriyakasvij</a:t>
            </a:r>
            <a:r>
              <a:rPr lang="en-US" sz="3600" b="1" dirty="0" smtClean="0">
                <a:solidFill>
                  <a:srgbClr val="000099"/>
                </a:solidFill>
                <a:latin typeface="Limon S1" pitchFamily="2" charset="0"/>
              </a:rPr>
              <a:t> </a:t>
            </a:r>
            <a:r>
              <a:rPr lang="en-US" sz="3600" b="1" dirty="0" err="1" smtClean="0">
                <a:solidFill>
                  <a:srgbClr val="000099"/>
                </a:solidFill>
                <a:latin typeface="Limon S1" pitchFamily="2" charset="0"/>
              </a:rPr>
              <a:t>KWCamUlehtuénkMeNInkMedAskl</a:t>
            </a:r>
            <a:r>
              <a:rPr lang="en-US" sz="3600" b="1" dirty="0" smtClean="0">
                <a:solidFill>
                  <a:srgbClr val="000099"/>
                </a:solidFill>
                <a:latin typeface="Limon S1" pitchFamily="2" charset="0"/>
              </a:rPr>
              <a:t>.</a:t>
            </a:r>
          </a:p>
          <a:p>
            <a:pPr>
              <a:lnSpc>
                <a:spcPct val="80000"/>
              </a:lnSpc>
              <a:defRPr/>
            </a:pPr>
            <a:endParaRPr lang="en-US" sz="3600" b="1" dirty="0" smtClean="0">
              <a:solidFill>
                <a:srgbClr val="000099"/>
              </a:solidFill>
              <a:latin typeface="Limon S1" pitchFamily="2" charset="0"/>
            </a:endParaRPr>
          </a:p>
          <a:p>
            <a:pPr>
              <a:lnSpc>
                <a:spcPct val="80000"/>
              </a:lnSpc>
              <a:defRPr/>
            </a:pPr>
            <a:endParaRPr lang="en-US" sz="3600" b="1" dirty="0" smtClean="0">
              <a:solidFill>
                <a:srgbClr val="000099"/>
              </a:solidFill>
              <a:latin typeface="Limon S1" pitchFamily="2" charset="0"/>
            </a:endParaRPr>
          </a:p>
          <a:p>
            <a:pPr>
              <a:lnSpc>
                <a:spcPct val="80000"/>
              </a:lnSpc>
              <a:defRPr/>
            </a:pPr>
            <a:endParaRPr lang="en-US" sz="2000" dirty="0" smtClean="0">
              <a:effectLst>
                <a:outerShdw blurRad="38100" dist="38100" dir="2700000" algn="tl">
                  <a:srgbClr val="C0C0C0"/>
                </a:outerShdw>
              </a:effectLst>
            </a:endParaRPr>
          </a:p>
          <a:p>
            <a:pPr>
              <a:lnSpc>
                <a:spcPct val="80000"/>
              </a:lnSpc>
              <a:buFontTx/>
              <a:buNone/>
              <a:defRPr/>
            </a:pPr>
            <a:endParaRPr lang="en-US" sz="2000"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2B11C5D1-8716-4335-BF25-46373B217B08}" type="slidenum">
              <a:rPr lang="en-US" altLang="en-US" smtClean="0"/>
              <a:pPr/>
              <a:t>29</a:t>
            </a:fld>
            <a:endParaRPr lang="en-US" altLang="en-US" smtClean="0"/>
          </a:p>
        </p:txBody>
      </p:sp>
      <p:pic>
        <p:nvPicPr>
          <p:cNvPr id="50179"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95300" y="1524000"/>
            <a:ext cx="8997950" cy="5105400"/>
          </a:xfrm>
          <a:noFill/>
        </p:spPr>
      </p:pic>
      <p:sp>
        <p:nvSpPr>
          <p:cNvPr id="50180" name="Rectangle 7"/>
          <p:cNvSpPr>
            <a:spLocks noGrp="1" noChangeArrowheads="1"/>
          </p:cNvSpPr>
          <p:nvPr>
            <p:ph type="title" idx="4294967295"/>
          </p:nvPr>
        </p:nvSpPr>
        <p:spPr>
          <a:xfrm>
            <a:off x="847725" y="260350"/>
            <a:ext cx="8850313" cy="1143000"/>
          </a:xfrm>
        </p:spPr>
        <p:txBody>
          <a:bodyPr/>
          <a:lstStyle/>
          <a:p>
            <a:pPr eaLnBrk="1" hangingPunct="1"/>
            <a:r>
              <a:rPr lang="en-US" altLang="en-US" sz="4000" smtClean="0">
                <a:solidFill>
                  <a:srgbClr val="0033CC"/>
                </a:solidFill>
                <a:latin typeface="Limon S1" pitchFamily="2" charset="0"/>
              </a:rPr>
              <a:t>BüúHkaRTINa ¬29 sIha 2005¦smøab;mnusSya:gtic 1&gt;500nak; mnusSrab;Ban;nak;eTot)at;TICMrk bNþal[xUcxatesdækic©Cit 100 Ban;landuløar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A54C1764-6255-4176-87E4-22D886A7AAA3}" type="slidenum">
              <a:rPr lang="en-US" altLang="en-US" smtClean="0"/>
              <a:pPr/>
              <a:t>30</a:t>
            </a:fld>
            <a:endParaRPr lang="en-US" altLang="en-US" smtClean="0"/>
          </a:p>
        </p:txBody>
      </p:sp>
      <p:sp>
        <p:nvSpPr>
          <p:cNvPr id="51203" name="Rectangle 5"/>
          <p:cNvSpPr>
            <a:spLocks noGrp="1" noChangeArrowheads="1"/>
          </p:cNvSpPr>
          <p:nvPr>
            <p:ph type="title" idx="4294967295"/>
          </p:nvPr>
        </p:nvSpPr>
        <p:spPr>
          <a:xfrm>
            <a:off x="1568450" y="274638"/>
            <a:ext cx="8137525" cy="1143000"/>
          </a:xfrm>
        </p:spPr>
        <p:txBody>
          <a:bodyPr/>
          <a:lstStyle/>
          <a:p>
            <a:pPr eaLnBrk="1" hangingPunct="1"/>
            <a:r>
              <a:rPr lang="en-US" altLang="en-US" sz="4000" smtClean="0">
                <a:solidFill>
                  <a:srgbClr val="0033CC"/>
                </a:solidFill>
                <a:latin typeface="Limon S1" pitchFamily="2" charset="0"/>
              </a:rPr>
              <a:t>CMenarsmuRTeQµaH </a:t>
            </a:r>
            <a:r>
              <a:rPr lang="en-US" altLang="ja-JP" sz="2400" smtClean="0">
                <a:solidFill>
                  <a:srgbClr val="0033CC"/>
                </a:solidFill>
                <a:ea typeface="MS PGothic" pitchFamily="34" charset="-128"/>
              </a:rPr>
              <a:t>'king tides‘</a:t>
            </a:r>
            <a:r>
              <a:rPr lang="en-US" altLang="ja-JP" sz="4000" smtClean="0">
                <a:solidFill>
                  <a:srgbClr val="0033CC"/>
                </a:solidFill>
                <a:ea typeface="MS PGothic" pitchFamily="34" charset="-128"/>
              </a:rPr>
              <a:t> </a:t>
            </a:r>
            <a:r>
              <a:rPr lang="en-US" altLang="en-US" sz="4000" smtClean="0">
                <a:solidFill>
                  <a:srgbClr val="0033CC"/>
                </a:solidFill>
                <a:latin typeface="Limon S1" pitchFamily="2" charset="0"/>
              </a:rPr>
              <a:t>)ane)akelIRbeTsKIrI)aTI kñúgExkumÖ³ 2005</a:t>
            </a:r>
          </a:p>
        </p:txBody>
      </p:sp>
      <p:pic>
        <p:nvPicPr>
          <p:cNvPr id="51204"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95300" y="1600200"/>
            <a:ext cx="8997950" cy="487680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63E42202-7395-490A-998C-BAC43E0FFF3F}" type="slidenum">
              <a:rPr lang="en-US" altLang="en-US" smtClean="0"/>
              <a:pPr/>
              <a:t>31</a:t>
            </a:fld>
            <a:endParaRPr lang="en-US" altLang="en-US" smtClean="0"/>
          </a:p>
        </p:txBody>
      </p:sp>
      <p:sp>
        <p:nvSpPr>
          <p:cNvPr id="52227" name="Rectangle 4"/>
          <p:cNvSpPr>
            <a:spLocks noGrp="1" noChangeArrowheads="1"/>
          </p:cNvSpPr>
          <p:nvPr>
            <p:ph type="title" idx="4294967295"/>
          </p:nvPr>
        </p:nvSpPr>
        <p:spPr/>
        <p:txBody>
          <a:bodyPr/>
          <a:lstStyle/>
          <a:p>
            <a:pPr eaLnBrk="1" hangingPunct="1"/>
            <a:r>
              <a:rPr lang="en-US" altLang="en-US" sz="4000" smtClean="0">
                <a:solidFill>
                  <a:srgbClr val="000099"/>
                </a:solidFill>
                <a:latin typeface="Limon R1" pitchFamily="2" charset="0"/>
              </a:rPr>
              <a:t>BüúHTIhVúgb:HevotNamCajwkjab;</a:t>
            </a:r>
          </a:p>
        </p:txBody>
      </p:sp>
      <p:sp>
        <p:nvSpPr>
          <p:cNvPr id="52228" name="Rectangle 5"/>
          <p:cNvSpPr>
            <a:spLocks noGrp="1" noChangeArrowheads="1"/>
          </p:cNvSpPr>
          <p:nvPr>
            <p:ph type="body" sz="half" idx="4294967295"/>
          </p:nvPr>
        </p:nvSpPr>
        <p:spPr>
          <a:xfrm>
            <a:off x="495300" y="1600200"/>
            <a:ext cx="4375150" cy="4525963"/>
          </a:xfrm>
        </p:spPr>
        <p:txBody>
          <a:bodyPr/>
          <a:lstStyle/>
          <a:p>
            <a:pPr eaLnBrk="1" hangingPunct="1"/>
            <a:endParaRPr lang="en-US" altLang="en-US" sz="2800" smtClean="0"/>
          </a:p>
        </p:txBody>
      </p:sp>
      <p:pic>
        <p:nvPicPr>
          <p:cNvPr id="52229" name="Picture 9"/>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577850" y="1447800"/>
            <a:ext cx="9163050" cy="5122863"/>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z="3200" smtClean="0">
                <a:solidFill>
                  <a:srgbClr val="0033CC"/>
                </a:solidFill>
                <a:latin typeface="Limon R1" pitchFamily="2" charset="0"/>
              </a:rPr>
              <a:t>xül;BüúHsIukøÚn-NasiusenAEx]sPa qñaM2008  enARbeTsPUma )aneFIV[mnusSsøab; nig)at;xøÜneRcInCag 13mWunnak; ¬søab; 84&gt;537nak; )at;xøÜn 53&gt;836nak;¦</a:t>
            </a:r>
          </a:p>
        </p:txBody>
      </p:sp>
      <p:pic>
        <p:nvPicPr>
          <p:cNvPr id="53251" name="Picture 4"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487045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6" descr="Burm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0" y="1600200"/>
            <a:ext cx="4953000" cy="49530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043CFE8B-27E2-45C9-8D66-FA1D8F9EA072}" type="slidenum">
              <a:rPr lang="en-US" altLang="en-US" smtClean="0"/>
              <a:pPr/>
              <a:t>33</a:t>
            </a:fld>
            <a:endParaRPr lang="en-US" altLang="en-US" smtClean="0"/>
          </a:p>
        </p:txBody>
      </p:sp>
      <p:sp>
        <p:nvSpPr>
          <p:cNvPr id="54275" name="Rectangle 4"/>
          <p:cNvSpPr>
            <a:spLocks noGrp="1" noChangeArrowheads="1"/>
          </p:cNvSpPr>
          <p:nvPr>
            <p:ph type="title" idx="4294967295"/>
          </p:nvPr>
        </p:nvSpPr>
        <p:spPr/>
        <p:txBody>
          <a:bodyPr/>
          <a:lstStyle/>
          <a:p>
            <a:pPr eaLnBrk="1" hangingPunct="1"/>
            <a:r>
              <a:rPr lang="en-US" altLang="en-US" sz="4000" smtClean="0">
                <a:solidFill>
                  <a:srgbClr val="000099"/>
                </a:solidFill>
                <a:latin typeface="Limon R1" pitchFamily="2" charset="0"/>
              </a:rPr>
              <a:t>ePøIgeqHéRBenArUsúSI 2010</a:t>
            </a:r>
          </a:p>
        </p:txBody>
      </p:sp>
      <p:pic>
        <p:nvPicPr>
          <p:cNvPr id="36867" name="Picture 2" descr="F:\1600106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341438"/>
            <a:ext cx="878522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F:\russia_fire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1412875"/>
            <a:ext cx="8135938"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3" descr="F:\60355631-smoke-mosco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1327150"/>
            <a:ext cx="6913563"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ppt_x"/>
                                          </p:val>
                                        </p:tav>
                                        <p:tav tm="100000">
                                          <p:val>
                                            <p:strVal val="#ppt_x"/>
                                          </p:val>
                                        </p:tav>
                                      </p:tavLst>
                                    </p:anim>
                                    <p:anim calcmode="lin" valueType="num">
                                      <p:cBhvr additive="base">
                                        <p:cTn id="8"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9"/>
                                        </p:tgtEl>
                                        <p:attrNameLst>
                                          <p:attrName>style.visibility</p:attrName>
                                        </p:attrNameLst>
                                      </p:cBhvr>
                                      <p:to>
                                        <p:strVal val="visible"/>
                                      </p:to>
                                    </p:set>
                                    <p:anim calcmode="lin" valueType="num">
                                      <p:cBhvr additive="base">
                                        <p:cTn id="13" dur="500" fill="hold"/>
                                        <p:tgtEl>
                                          <p:spTgt spid="36869"/>
                                        </p:tgtEl>
                                        <p:attrNameLst>
                                          <p:attrName>ppt_x</p:attrName>
                                        </p:attrNameLst>
                                      </p:cBhvr>
                                      <p:tavLst>
                                        <p:tav tm="0">
                                          <p:val>
                                            <p:strVal val="#ppt_x"/>
                                          </p:val>
                                        </p:tav>
                                        <p:tav tm="100000">
                                          <p:val>
                                            <p:strVal val="#ppt_x"/>
                                          </p:val>
                                        </p:tav>
                                      </p:tavLst>
                                    </p:anim>
                                    <p:anim calcmode="lin" valueType="num">
                                      <p:cBhvr additive="base">
                                        <p:cTn id="14"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71"/>
                                        </p:tgtEl>
                                        <p:attrNameLst>
                                          <p:attrName>style.visibility</p:attrName>
                                        </p:attrNameLst>
                                      </p:cBhvr>
                                      <p:to>
                                        <p:strVal val="visible"/>
                                      </p:to>
                                    </p:set>
                                    <p:anim calcmode="lin" valueType="num">
                                      <p:cBhvr additive="base">
                                        <p:cTn id="19" dur="500" fill="hold"/>
                                        <p:tgtEl>
                                          <p:spTgt spid="36871"/>
                                        </p:tgtEl>
                                        <p:attrNameLst>
                                          <p:attrName>ppt_x</p:attrName>
                                        </p:attrNameLst>
                                      </p:cBhvr>
                                      <p:tavLst>
                                        <p:tav tm="0">
                                          <p:val>
                                            <p:strVal val="#ppt_x"/>
                                          </p:val>
                                        </p:tav>
                                        <p:tav tm="100000">
                                          <p:val>
                                            <p:strVal val="#ppt_x"/>
                                          </p:val>
                                        </p:tav>
                                      </p:tavLst>
                                    </p:anim>
                                    <p:anim calcmode="lin" valueType="num">
                                      <p:cBhvr additive="base">
                                        <p:cTn id="20"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EB92C692-8047-458B-9334-4D7740F23BBB}" type="slidenum">
              <a:rPr lang="en-US" altLang="en-US" smtClean="0"/>
              <a:pPr/>
              <a:t>34</a:t>
            </a:fld>
            <a:endParaRPr lang="en-US" altLang="en-US" smtClean="0"/>
          </a:p>
        </p:txBody>
      </p:sp>
      <p:sp>
        <p:nvSpPr>
          <p:cNvPr id="55299" name="Rectangle 4"/>
          <p:cNvSpPr>
            <a:spLocks noGrp="1" noChangeArrowheads="1"/>
          </p:cNvSpPr>
          <p:nvPr>
            <p:ph type="title" idx="4294967295"/>
          </p:nvPr>
        </p:nvSpPr>
        <p:spPr/>
        <p:txBody>
          <a:bodyPr/>
          <a:lstStyle/>
          <a:p>
            <a:pPr eaLnBrk="1" hangingPunct="1"/>
            <a:r>
              <a:rPr lang="en-US" altLang="en-US" sz="4000" smtClean="0">
                <a:solidFill>
                  <a:srgbClr val="000099"/>
                </a:solidFill>
                <a:latin typeface="Limon R1" pitchFamily="2" charset="0"/>
              </a:rPr>
              <a:t>TwkCMnn;enAcin 2010</a:t>
            </a:r>
          </a:p>
        </p:txBody>
      </p:sp>
      <p:pic>
        <p:nvPicPr>
          <p:cNvPr id="37893" name="Picture 4" descr="F:\13444878_11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196975"/>
            <a:ext cx="7620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descr="F:\xin_4206041107054806425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341438"/>
            <a:ext cx="7777162"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 descr="F:\ntrl_disaster_china_floo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1484313"/>
            <a:ext cx="7705725"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ppt_x"/>
                                          </p:val>
                                        </p:tav>
                                        <p:tav tm="100000">
                                          <p:val>
                                            <p:strVal val="#ppt_x"/>
                                          </p:val>
                                        </p:tav>
                                      </p:tavLst>
                                    </p:anim>
                                    <p:anim calcmode="lin" valueType="num">
                                      <p:cBhvr additive="base">
                                        <p:cTn id="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additive="base">
                                        <p:cTn id="13" dur="500" fill="hold"/>
                                        <p:tgtEl>
                                          <p:spTgt spid="37895"/>
                                        </p:tgtEl>
                                        <p:attrNameLst>
                                          <p:attrName>ppt_x</p:attrName>
                                        </p:attrNameLst>
                                      </p:cBhvr>
                                      <p:tavLst>
                                        <p:tav tm="0">
                                          <p:val>
                                            <p:strVal val="#ppt_x"/>
                                          </p:val>
                                        </p:tav>
                                        <p:tav tm="100000">
                                          <p:val>
                                            <p:strVal val="#ppt_x"/>
                                          </p:val>
                                        </p:tav>
                                      </p:tavLst>
                                    </p:anim>
                                    <p:anim calcmode="lin" valueType="num">
                                      <p:cBhvr additive="base">
                                        <p:cTn id="14"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96"/>
                                        </p:tgtEl>
                                        <p:attrNameLst>
                                          <p:attrName>style.visibility</p:attrName>
                                        </p:attrNameLst>
                                      </p:cBhvr>
                                      <p:to>
                                        <p:strVal val="visible"/>
                                      </p:to>
                                    </p:set>
                                    <p:anim calcmode="lin" valueType="num">
                                      <p:cBhvr additive="base">
                                        <p:cTn id="19" dur="500" fill="hold"/>
                                        <p:tgtEl>
                                          <p:spTgt spid="37896"/>
                                        </p:tgtEl>
                                        <p:attrNameLst>
                                          <p:attrName>ppt_x</p:attrName>
                                        </p:attrNameLst>
                                      </p:cBhvr>
                                      <p:tavLst>
                                        <p:tav tm="0">
                                          <p:val>
                                            <p:strVal val="#ppt_x"/>
                                          </p:val>
                                        </p:tav>
                                        <p:tav tm="100000">
                                          <p:val>
                                            <p:strVal val="#ppt_x"/>
                                          </p:val>
                                        </p:tav>
                                      </p:tavLst>
                                    </p:anim>
                                    <p:anim calcmode="lin" valueType="num">
                                      <p:cBhvr additive="base">
                                        <p:cTn id="20"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1DA00898-D28A-4946-8101-162DB053BB6F}" type="slidenum">
              <a:rPr lang="en-US" altLang="en-US" smtClean="0"/>
              <a:pPr/>
              <a:t>35</a:t>
            </a:fld>
            <a:endParaRPr lang="en-US" altLang="en-US" smtClean="0"/>
          </a:p>
        </p:txBody>
      </p:sp>
      <p:sp>
        <p:nvSpPr>
          <p:cNvPr id="56323" name="Rectangle 4"/>
          <p:cNvSpPr>
            <a:spLocks noGrp="1" noChangeArrowheads="1"/>
          </p:cNvSpPr>
          <p:nvPr>
            <p:ph type="title" idx="4294967295"/>
          </p:nvPr>
        </p:nvSpPr>
        <p:spPr>
          <a:xfrm>
            <a:off x="495300" y="274638"/>
            <a:ext cx="8915400" cy="633412"/>
          </a:xfrm>
        </p:spPr>
        <p:txBody>
          <a:bodyPr/>
          <a:lstStyle/>
          <a:p>
            <a:pPr eaLnBrk="1" hangingPunct="1"/>
            <a:r>
              <a:rPr lang="en-US" altLang="en-US" sz="4000" smtClean="0">
                <a:solidFill>
                  <a:srgbClr val="000099"/>
                </a:solidFill>
                <a:latin typeface="Limon R1" pitchFamily="2" charset="0"/>
              </a:rPr>
              <a:t>TwkCMnn;enA):aKIsßan 2010</a:t>
            </a:r>
          </a:p>
        </p:txBody>
      </p:sp>
      <p:pic>
        <p:nvPicPr>
          <p:cNvPr id="38916" name="Picture 3" descr="F:\Pakist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1123950"/>
            <a:ext cx="7632700"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F:\Pakistan flood-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8" y="1341438"/>
            <a:ext cx="7920037" cy="52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Flash-floods-in-Pakistan-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13" y="1557338"/>
            <a:ext cx="86423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ppt_x"/>
                                          </p:val>
                                        </p:tav>
                                        <p:tav tm="100000">
                                          <p:val>
                                            <p:strVal val="#ppt_x"/>
                                          </p:val>
                                        </p:tav>
                                      </p:tavLst>
                                    </p:anim>
                                    <p:anim calcmode="lin" valueType="num">
                                      <p:cBhvr additive="base">
                                        <p:cTn id="8"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7"/>
                                        </p:tgtEl>
                                        <p:attrNameLst>
                                          <p:attrName>style.visibility</p:attrName>
                                        </p:attrNameLst>
                                      </p:cBhvr>
                                      <p:to>
                                        <p:strVal val="visible"/>
                                      </p:to>
                                    </p:set>
                                    <p:anim calcmode="lin" valueType="num">
                                      <p:cBhvr additive="base">
                                        <p:cTn id="13" dur="500" fill="hold"/>
                                        <p:tgtEl>
                                          <p:spTgt spid="38917"/>
                                        </p:tgtEl>
                                        <p:attrNameLst>
                                          <p:attrName>ppt_x</p:attrName>
                                        </p:attrNameLst>
                                      </p:cBhvr>
                                      <p:tavLst>
                                        <p:tav tm="0">
                                          <p:val>
                                            <p:strVal val="#ppt_x"/>
                                          </p:val>
                                        </p:tav>
                                        <p:tav tm="100000">
                                          <p:val>
                                            <p:strVal val="#ppt_x"/>
                                          </p:val>
                                        </p:tav>
                                      </p:tavLst>
                                    </p:anim>
                                    <p:anim calcmode="lin" valueType="num">
                                      <p:cBhvr additive="base">
                                        <p:cTn id="14"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20"/>
                                        </p:tgtEl>
                                        <p:attrNameLst>
                                          <p:attrName>style.visibility</p:attrName>
                                        </p:attrNameLst>
                                      </p:cBhvr>
                                      <p:to>
                                        <p:strVal val="visible"/>
                                      </p:to>
                                    </p:set>
                                    <p:anim calcmode="lin" valueType="num">
                                      <p:cBhvr additive="base">
                                        <p:cTn id="19" dur="500" fill="hold"/>
                                        <p:tgtEl>
                                          <p:spTgt spid="38920"/>
                                        </p:tgtEl>
                                        <p:attrNameLst>
                                          <p:attrName>ppt_x</p:attrName>
                                        </p:attrNameLst>
                                      </p:cBhvr>
                                      <p:tavLst>
                                        <p:tav tm="0">
                                          <p:val>
                                            <p:strVal val="#ppt_x"/>
                                          </p:val>
                                        </p:tav>
                                        <p:tav tm="100000">
                                          <p:val>
                                            <p:strVal val="#ppt_x"/>
                                          </p:val>
                                        </p:tav>
                                      </p:tavLst>
                                    </p:anim>
                                    <p:anim calcmode="lin" valueType="num">
                                      <p:cBhvr additive="base">
                                        <p:cTn id="20"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E1F37B99-3D00-4BC8-B5A7-AA51FADA9F37}" type="slidenum">
              <a:rPr lang="en-US" altLang="en-US" smtClean="0"/>
              <a:pPr/>
              <a:t>36</a:t>
            </a:fld>
            <a:endParaRPr lang="en-US" altLang="en-US" smtClean="0"/>
          </a:p>
        </p:txBody>
      </p:sp>
      <p:pic>
        <p:nvPicPr>
          <p:cNvPr id="57347" name="Picture 2" descr="S-0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 y="765175"/>
            <a:ext cx="3048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3" descr="S-0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8313" y="1123950"/>
            <a:ext cx="30480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descr="KCHH sep 201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9625" y="765175"/>
            <a:ext cx="25193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5" descr="cambodia harvest rice flood-reuters-201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3050" y="2997200"/>
            <a:ext cx="273526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6" descr="kratie 26 sep 1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76513" y="2997200"/>
            <a:ext cx="44640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7" descr="thumb.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3050" y="4941888"/>
            <a:ext cx="215900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8" descr="Stung Sen flood Sept 201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65888" y="2565400"/>
            <a:ext cx="32385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9" descr="SR-sep 201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13588" y="5013325"/>
            <a:ext cx="26082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TextBox 10"/>
          <p:cNvSpPr txBox="1">
            <a:spLocks noChangeArrowheads="1"/>
          </p:cNvSpPr>
          <p:nvPr/>
        </p:nvSpPr>
        <p:spPr bwMode="auto">
          <a:xfrm>
            <a:off x="1497013" y="188913"/>
            <a:ext cx="61928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4400" b="1" dirty="0" err="1">
                <a:latin typeface="Limon R2" pitchFamily="2" charset="0"/>
              </a:rPr>
              <a:t>TwkCMnn</a:t>
            </a:r>
            <a:r>
              <a:rPr lang="en-US" altLang="en-US" sz="4400" b="1" dirty="0">
                <a:latin typeface="Limon R2" pitchFamily="2" charset="0"/>
              </a:rPr>
              <a:t>; </a:t>
            </a:r>
            <a:r>
              <a:rPr lang="en-US" altLang="en-US" sz="4400" b="1" dirty="0" err="1">
                <a:latin typeface="Limon R2" pitchFamily="2" charset="0"/>
              </a:rPr>
              <a:t>enAkm</a:t>
            </a:r>
            <a:r>
              <a:rPr lang="en-US" altLang="en-US" sz="4400" b="1" dirty="0">
                <a:latin typeface="Limon R2" pitchFamily="2" charset="0"/>
              </a:rPr>
              <a:t>&lt;</a:t>
            </a:r>
            <a:r>
              <a:rPr lang="en-US" altLang="en-US" sz="4400" b="1" dirty="0" err="1">
                <a:latin typeface="Limon R2" pitchFamily="2" charset="0"/>
              </a:rPr>
              <a:t>úCa</a:t>
            </a:r>
            <a:r>
              <a:rPr lang="en-US" altLang="en-US" sz="4400" b="1" dirty="0">
                <a:latin typeface="Limon R2" pitchFamily="2" charset="0"/>
              </a:rPr>
              <a:t> qñaM2011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solidFill>
                  <a:srgbClr val="000099"/>
                </a:solidFill>
                <a:latin typeface="Limon R1" pitchFamily="2" charset="0"/>
              </a:rPr>
              <a:t>TwkCMnn; 2011 enAhIVlIBIn nig éf</a:t>
            </a:r>
            <a:endParaRPr lang="en-US" altLang="en-US" smtClean="0"/>
          </a:p>
        </p:txBody>
      </p:sp>
      <p:sp>
        <p:nvSpPr>
          <p:cNvPr id="583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F1AC958F-3D66-455D-A9B1-CCC20E8BCC29}" type="slidenum">
              <a:rPr lang="en-US" altLang="en-US" smtClean="0"/>
              <a:pPr/>
              <a:t>37</a:t>
            </a:fld>
            <a:endParaRPr lang="en-US" altLang="en-US" smtClean="0"/>
          </a:p>
        </p:txBody>
      </p:sp>
      <p:pic>
        <p:nvPicPr>
          <p:cNvPr id="58372" name="Picture 3" descr="Typhone -Phlippines Sep 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341438"/>
            <a:ext cx="32385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descr="Typhone -Phlippines Sep 2011.jp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3573463"/>
            <a:ext cx="32385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Thailand flood sep201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4575" y="1341438"/>
            <a:ext cx="30480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Box 8"/>
          <p:cNvSpPr txBox="1">
            <a:spLocks noChangeArrowheads="1"/>
          </p:cNvSpPr>
          <p:nvPr/>
        </p:nvSpPr>
        <p:spPr bwMode="auto">
          <a:xfrm>
            <a:off x="344488" y="6089650"/>
            <a:ext cx="3168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3600" b="1" dirty="0" err="1">
                <a:latin typeface="Limon F3" pitchFamily="2" charset="0"/>
              </a:rPr>
              <a:t>TwkCMnn</a:t>
            </a:r>
            <a:r>
              <a:rPr lang="en-US" altLang="en-US" sz="3600" b="1" dirty="0">
                <a:latin typeface="Limon F3" pitchFamily="2" charset="0"/>
              </a:rPr>
              <a:t>; </a:t>
            </a:r>
            <a:r>
              <a:rPr lang="en-US" altLang="en-US" sz="3600" b="1" dirty="0" err="1">
                <a:latin typeface="Limon F3" pitchFamily="2" charset="0"/>
              </a:rPr>
              <a:t>enAhIVlIBIn</a:t>
            </a:r>
            <a:endParaRPr lang="en-US" altLang="en-US" sz="3600" dirty="0">
              <a:latin typeface="Limon F3" pitchFamily="2" charset="0"/>
            </a:endParaRPr>
          </a:p>
        </p:txBody>
      </p:sp>
      <p:sp>
        <p:nvSpPr>
          <p:cNvPr id="58376" name="TextBox 10"/>
          <p:cNvSpPr txBox="1">
            <a:spLocks noChangeArrowheads="1"/>
          </p:cNvSpPr>
          <p:nvPr/>
        </p:nvSpPr>
        <p:spPr bwMode="auto">
          <a:xfrm>
            <a:off x="4376738" y="6210300"/>
            <a:ext cx="3168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3600" b="1" dirty="0" err="1">
                <a:latin typeface="Limon F2" pitchFamily="2" charset="0"/>
              </a:rPr>
              <a:t>TwkCMnn</a:t>
            </a:r>
            <a:r>
              <a:rPr lang="en-US" altLang="en-US" sz="3600" b="1" dirty="0">
                <a:latin typeface="Limon F2" pitchFamily="2" charset="0"/>
              </a:rPr>
              <a:t>; </a:t>
            </a:r>
            <a:r>
              <a:rPr lang="en-US" altLang="en-US" sz="3600" b="1" dirty="0" err="1">
                <a:latin typeface="Limon F2" pitchFamily="2" charset="0"/>
              </a:rPr>
              <a:t>enAéf</a:t>
            </a:r>
            <a:endParaRPr lang="en-US" altLang="en-US" sz="3600" dirty="0">
              <a:latin typeface="Limon F2" pitchFamily="2" charset="0"/>
            </a:endParaRPr>
          </a:p>
        </p:txBody>
      </p:sp>
      <p:pic>
        <p:nvPicPr>
          <p:cNvPr id="58377" name="Picture 9" descr="slide_194451_428300_hu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4575" y="3789363"/>
            <a:ext cx="31686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10" descr="slide_194451_474092_huge.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3225" y="1268413"/>
            <a:ext cx="2952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12" descr="slide_194451_428302_huge.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4663" y="3833813"/>
            <a:ext cx="28813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14BCA62E-72F9-4D86-BBC4-05D56E1E41DD}" type="slidenum">
              <a:rPr lang="en-US" altLang="en-US" smtClean="0"/>
              <a:pPr/>
              <a:t>38</a:t>
            </a:fld>
            <a:endParaRPr lang="en-US" altLang="en-US" smtClean="0"/>
          </a:p>
        </p:txBody>
      </p:sp>
      <p:sp>
        <p:nvSpPr>
          <p:cNvPr id="59395" name="Title 1"/>
          <p:cNvSpPr>
            <a:spLocks noGrp="1"/>
          </p:cNvSpPr>
          <p:nvPr>
            <p:ph type="title"/>
          </p:nvPr>
        </p:nvSpPr>
        <p:spPr/>
        <p:txBody>
          <a:bodyPr/>
          <a:lstStyle/>
          <a:p>
            <a:r>
              <a:rPr lang="en-US" altLang="en-US" smtClean="0">
                <a:solidFill>
                  <a:srgbClr val="000099"/>
                </a:solidFill>
                <a:latin typeface="Limon R1" pitchFamily="2" charset="0"/>
              </a:rPr>
              <a:t>BüúHéf¶TI1 ExFñÚ qñaM2011 enAkalIhV½rnI</a:t>
            </a:r>
            <a:endParaRPr lang="en-US" altLang="en-US" smtClean="0"/>
          </a:p>
        </p:txBody>
      </p:sp>
      <p:pic>
        <p:nvPicPr>
          <p:cNvPr id="59396" name="Picture 4" descr="4f17b5b3f897111a000f6a706700017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 y="3573463"/>
            <a:ext cx="4103688"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descr="120211winds-un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412875"/>
            <a:ext cx="41036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descr="ab958513f882111a000f6a70670003c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2638" y="1196975"/>
            <a:ext cx="49688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7" descr="abc_la_weather_jp_111201_wmai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5663" y="3644900"/>
            <a:ext cx="50482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438AFE87-0A85-47FE-B91F-98147389640F}" type="slidenum">
              <a:rPr lang="en-US" altLang="en-US" smtClean="0"/>
              <a:pPr/>
              <a:t>3</a:t>
            </a:fld>
            <a:endParaRPr lang="en-US" altLang="en-US" smtClean="0"/>
          </a:p>
        </p:txBody>
      </p:sp>
      <p:grpSp>
        <p:nvGrpSpPr>
          <p:cNvPr id="10243" name="Group 5"/>
          <p:cNvGrpSpPr>
            <a:grpSpLocks/>
          </p:cNvGrpSpPr>
          <p:nvPr/>
        </p:nvGrpSpPr>
        <p:grpSpPr bwMode="auto">
          <a:xfrm>
            <a:off x="0" y="152400"/>
            <a:ext cx="10065710" cy="6516688"/>
            <a:chOff x="-162886" y="1337204"/>
            <a:chExt cx="9773185" cy="5876925"/>
          </a:xfrm>
        </p:grpSpPr>
        <p:pic>
          <p:nvPicPr>
            <p:cNvPr id="10245" name="Picture 9" descr="GHG-hr">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86" y="1337204"/>
              <a:ext cx="9610299"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1"/>
            <p:cNvSpPr txBox="1">
              <a:spLocks noChangeArrowheads="1"/>
            </p:cNvSpPr>
            <p:nvPr/>
          </p:nvSpPr>
          <p:spPr bwMode="auto">
            <a:xfrm>
              <a:off x="631825" y="2852738"/>
              <a:ext cx="12985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kumimoji="1" lang="en-US" altLang="en-US" sz="2400" b="1">
                  <a:solidFill>
                    <a:srgbClr val="FF3300"/>
                  </a:solidFill>
                  <a:latin typeface="Limon S1" pitchFamily="2" charset="0"/>
                </a:rPr>
                <a:t>k¦ kaMrsµIRBHGaTitü qøgkat;briyakas ehIykMedAépÞEpndÍ</a:t>
              </a:r>
            </a:p>
          </p:txBody>
        </p:sp>
        <p:sp>
          <p:nvSpPr>
            <p:cNvPr id="10247" name="Text Box 12"/>
            <p:cNvSpPr txBox="1">
              <a:spLocks noChangeArrowheads="1"/>
            </p:cNvSpPr>
            <p:nvPr/>
          </p:nvSpPr>
          <p:spPr bwMode="auto">
            <a:xfrm>
              <a:off x="1930400" y="2852738"/>
              <a:ext cx="149021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kumimoji="1" lang="en-US" altLang="en-US" sz="2400" b="1">
                  <a:solidFill>
                    <a:srgbClr val="0033CC"/>
                  </a:solidFill>
                  <a:latin typeface="Limon S1" pitchFamily="2" charset="0"/>
                </a:rPr>
                <a:t>x¦ épÞEpndÍcaMg pøatkMedAeTAkñúg briyakasvíj. kMedAmYyPaKcUl eTAdl;lMhGvkas</a:t>
              </a:r>
            </a:p>
          </p:txBody>
        </p:sp>
        <p:sp>
          <p:nvSpPr>
            <p:cNvPr id="10248" name="Text Box 13"/>
            <p:cNvSpPr txBox="1">
              <a:spLocks noChangeArrowheads="1"/>
            </p:cNvSpPr>
            <p:nvPr/>
          </p:nvSpPr>
          <p:spPr bwMode="auto">
            <a:xfrm>
              <a:off x="3664945" y="1764559"/>
              <a:ext cx="1398039"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kumimoji="1" lang="en-US" altLang="en-US" sz="2400" b="1">
                  <a:solidFill>
                    <a:srgbClr val="FF0000"/>
                  </a:solidFill>
                  <a:latin typeface="Limon S1" pitchFamily="2" charset="0"/>
                </a:rPr>
                <a:t>K¦ ]sµ½npÞHkBa©k; </a:t>
              </a:r>
            </a:p>
            <a:p>
              <a:r>
                <a:rPr kumimoji="1" lang="en-US" altLang="en-US" sz="2400" b="1">
                  <a:solidFill>
                    <a:srgbClr val="FF0000"/>
                  </a:solidFill>
                  <a:latin typeface="Limon S1" pitchFamily="2" charset="0"/>
                </a:rPr>
                <a:t>RsÚbykkMedAxøH ehIyCHkMedARtlb;</a:t>
              </a:r>
            </a:p>
            <a:p>
              <a:r>
                <a:rPr kumimoji="1" lang="en-US" altLang="en-US" sz="2400" b="1">
                  <a:solidFill>
                    <a:srgbClr val="FF0000"/>
                  </a:solidFill>
                  <a:latin typeface="Limon S1" pitchFamily="2" charset="0"/>
                </a:rPr>
                <a:t>eTAépÞEpndÍvíj</a:t>
              </a:r>
              <a:endParaRPr lang="en-US" altLang="en-US" sz="2400" b="1">
                <a:solidFill>
                  <a:srgbClr val="FF0000"/>
                </a:solidFill>
                <a:latin typeface="Limon S1" pitchFamily="2" charset="0"/>
              </a:endParaRPr>
            </a:p>
          </p:txBody>
        </p:sp>
        <p:sp>
          <p:nvSpPr>
            <p:cNvPr id="10249" name="Text Box 14"/>
            <p:cNvSpPr txBox="1">
              <a:spLocks noChangeArrowheads="1"/>
            </p:cNvSpPr>
            <p:nvPr/>
          </p:nvSpPr>
          <p:spPr bwMode="auto">
            <a:xfrm>
              <a:off x="8025974" y="1408430"/>
              <a:ext cx="15843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kumimoji="1" lang="en-US" altLang="en-US" sz="2400" b="1">
                  <a:solidFill>
                    <a:srgbClr val="FF9900"/>
                  </a:solidFill>
                  <a:latin typeface="Limon S1" pitchFamily="2" charset="0"/>
                </a:rPr>
                <a:t>X¦ enAeBlEdl]sµ½n pÞHkBa©k;ekInkan;EteRcIn eLIgkñúgbriyakas kMedA kan;EteRcInk¾RtÚvraMgxÞb; </a:t>
              </a:r>
            </a:p>
            <a:p>
              <a:r>
                <a:rPr kumimoji="1" lang="en-US" altLang="en-US" sz="2400" b="1">
                  <a:solidFill>
                    <a:srgbClr val="FF9900"/>
                  </a:solidFill>
                  <a:latin typeface="Limon S1" pitchFamily="2" charset="0"/>
                </a:rPr>
                <a:t>enAkñúgbriyakas Edl</a:t>
              </a:r>
            </a:p>
            <a:p>
              <a:r>
                <a:rPr kumimoji="1" lang="en-US" altLang="en-US" sz="2400" b="1">
                  <a:solidFill>
                    <a:srgbClr val="FF9900"/>
                  </a:solidFill>
                  <a:latin typeface="Limon S1" pitchFamily="2" charset="0"/>
                </a:rPr>
                <a:t>bNþal[mankMeNIn kMedAskl</a:t>
              </a:r>
              <a:endParaRPr lang="en-US" altLang="en-US" sz="2400" b="1">
                <a:solidFill>
                  <a:srgbClr val="FF9900"/>
                </a:solidFill>
                <a:latin typeface="Limon S1" pitchFamily="2" charset="0"/>
              </a:endParaRPr>
            </a:p>
          </p:txBody>
        </p:sp>
      </p:grpSp>
      <p:sp>
        <p:nvSpPr>
          <p:cNvPr id="10244" name="Text Box 5"/>
          <p:cNvSpPr txBox="1">
            <a:spLocks noChangeArrowheads="1"/>
          </p:cNvSpPr>
          <p:nvPr/>
        </p:nvSpPr>
        <p:spPr bwMode="auto">
          <a:xfrm>
            <a:off x="1403350" y="152400"/>
            <a:ext cx="6492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4000">
                <a:solidFill>
                  <a:srgbClr val="00B050"/>
                </a:solidFill>
                <a:latin typeface="Limon R1" pitchFamily="2" charset="0"/>
              </a:rPr>
              <a:t> plpÞHkBa©k; </a:t>
            </a:r>
            <a:r>
              <a:rPr lang="en-US" altLang="en-US" sz="2800">
                <a:solidFill>
                  <a:srgbClr val="00B050"/>
                </a:solidFill>
                <a:latin typeface="Times New Roman" pitchFamily="18" charset="0"/>
              </a:rPr>
              <a:t>The Greenhouse Effect</a:t>
            </a:r>
            <a:endParaRPr lang="en-US" altLang="en-US" sz="4000">
              <a:solidFill>
                <a:srgbClr val="00B050"/>
              </a:solidFill>
              <a:latin typeface="Limon R1" pitchFamily="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23938" y="350110"/>
            <a:ext cx="8501062" cy="990600"/>
          </a:xfrm>
        </p:spPr>
        <p:txBody>
          <a:bodyPr/>
          <a:lstStyle/>
          <a:p>
            <a:pPr eaLnBrk="1" hangingPunct="1">
              <a:lnSpc>
                <a:spcPct val="150000"/>
              </a:lnSpc>
            </a:pPr>
            <a:r>
              <a:rPr lang="km-KH" sz="4000" dirty="0" smtClean="0">
                <a:latin typeface="Khmer OS Battambang" panose="02000500000000020004" pitchFamily="2" charset="0"/>
                <a:cs typeface="Khmer OS Battambang" panose="02000500000000020004" pitchFamily="2" charset="0"/>
              </a:rPr>
              <a:t>ហេតុអ្វីវិទ្យាសាស្រ្ត​នៃការប្រែប្រួលអាកាសធាតុ​មាន​សារៈសំខាន់?</a:t>
            </a:r>
            <a:endParaRPr lang="en-US" sz="4000" dirty="0">
              <a:latin typeface="Khmer OS Battambang" panose="02000500000000020004" pitchFamily="2" charset="0"/>
              <a:cs typeface="Khmer OS Battambang" panose="02000500000000020004" pitchFamily="2" charset="0"/>
            </a:endParaRPr>
          </a:p>
        </p:txBody>
      </p:sp>
      <p:sp>
        <p:nvSpPr>
          <p:cNvPr id="3" name="Content Placeholder 2"/>
          <p:cNvSpPr>
            <a:spLocks noGrp="1"/>
          </p:cNvSpPr>
          <p:nvPr>
            <p:ph sz="quarter" idx="1"/>
          </p:nvPr>
        </p:nvSpPr>
        <p:spPr>
          <a:xfrm>
            <a:off x="881063" y="1809328"/>
            <a:ext cx="7929562" cy="4572000"/>
          </a:xfrm>
        </p:spPr>
        <p:txBody>
          <a:bodyPr>
            <a:normAutofit/>
          </a:bodyPr>
          <a:lstStyle/>
          <a:p>
            <a:pPr marL="320040" indent="-320040" eaLnBrk="1" fontAlgn="auto" hangingPunct="1">
              <a:spcAft>
                <a:spcPts val="0"/>
              </a:spcAft>
              <a:buClr>
                <a:srgbClr val="23518F"/>
              </a:buClr>
              <a:buFont typeface="Wingdings"/>
              <a:buChar char=""/>
              <a:defRPr/>
            </a:pPr>
            <a:r>
              <a:rPr lang="km-KH" sz="2200" dirty="0" smtClean="0">
                <a:latin typeface="Khmer OS Battambang" panose="02000500000000020004" pitchFamily="2" charset="0"/>
                <a:cs typeface="Khmer OS Battambang" panose="02000500000000020004" pitchFamily="2" charset="0"/>
              </a:rPr>
              <a:t>ទិន្នន័យអាកាសធាតុ ដែមាន​សារៈសំខាន់</a:t>
            </a:r>
          </a:p>
          <a:p>
            <a:pPr marL="0" indent="0" eaLnBrk="1" fontAlgn="auto" hangingPunct="1">
              <a:spcAft>
                <a:spcPts val="0"/>
              </a:spcAft>
              <a:buClr>
                <a:srgbClr val="23518F"/>
              </a:buClr>
              <a:buNone/>
              <a:defRPr/>
            </a:pPr>
            <a:r>
              <a:rPr lang="km-KH" sz="2200" dirty="0" smtClean="0">
                <a:latin typeface="Khmer OS Battambang" panose="02000500000000020004" pitchFamily="2" charset="0"/>
                <a:cs typeface="Khmer OS Battambang" panose="02000500000000020004" pitchFamily="2" charset="0"/>
              </a:rPr>
              <a:t>សំរាប់៖</a:t>
            </a:r>
            <a:endParaRPr lang="en-US" sz="2200" dirty="0" smtClean="0">
              <a:latin typeface="Khmer OS Battambang" panose="02000500000000020004" pitchFamily="2" charset="0"/>
              <a:cs typeface="Khmer OS Battambang" panose="02000500000000020004" pitchFamily="2" charset="0"/>
            </a:endParaRPr>
          </a:p>
          <a:p>
            <a:pPr marL="640080" lvl="1" indent="-274320" eaLnBrk="1" fontAlgn="auto" hangingPunct="1">
              <a:spcAft>
                <a:spcPts val="0"/>
              </a:spcAft>
              <a:buClr>
                <a:srgbClr val="23518F"/>
              </a:buClr>
              <a:buFont typeface="Wingdings 2"/>
              <a:buChar char=""/>
              <a:defRPr/>
            </a:pPr>
            <a:r>
              <a:rPr lang="km-KH" sz="2200" dirty="0" smtClean="0">
                <a:latin typeface="Khmer OS Battambang" panose="02000500000000020004" pitchFamily="2" charset="0"/>
                <a:cs typeface="Khmer OS Battambang" panose="02000500000000020004" pitchFamily="2" charset="0"/>
              </a:rPr>
              <a:t>ការរៀបចំផែនការរយៈពេលខ្លី</a:t>
            </a:r>
            <a:endParaRPr lang="en-US" sz="2200" dirty="0" smtClean="0">
              <a:latin typeface="Khmer OS Battambang" panose="02000500000000020004" pitchFamily="2" charset="0"/>
              <a:cs typeface="Khmer OS Battambang" panose="02000500000000020004" pitchFamily="2" charset="0"/>
            </a:endParaRPr>
          </a:p>
          <a:p>
            <a:pPr marL="640080" lvl="1" indent="-274320" eaLnBrk="1" fontAlgn="auto" hangingPunct="1">
              <a:spcAft>
                <a:spcPts val="0"/>
              </a:spcAft>
              <a:buClr>
                <a:srgbClr val="23518F"/>
              </a:buClr>
              <a:buFont typeface="Wingdings 2"/>
              <a:buChar char=""/>
              <a:defRPr/>
            </a:pPr>
            <a:r>
              <a:rPr lang="km-KH" sz="2200" dirty="0" smtClean="0">
                <a:latin typeface="Khmer OS Battambang" panose="02000500000000020004" pitchFamily="2" charset="0"/>
                <a:cs typeface="Khmer OS Battambang" panose="02000500000000020004" pitchFamily="2" charset="0"/>
              </a:rPr>
              <a:t>ការត្រៀមឆ្លើយតបសង្គ្រោះបន្ទាន់</a:t>
            </a:r>
            <a:r>
              <a:rPr lang="en-US" sz="2200" dirty="0" smtClean="0">
                <a:latin typeface="Khmer OS Battambang" panose="02000500000000020004" pitchFamily="2" charset="0"/>
                <a:cs typeface="Khmer OS Battambang" panose="02000500000000020004" pitchFamily="2" charset="0"/>
              </a:rPr>
              <a:t> </a:t>
            </a:r>
            <a:endParaRPr lang="en-US" sz="2200" dirty="0">
              <a:latin typeface="Khmer OS Battambang" panose="02000500000000020004" pitchFamily="2" charset="0"/>
              <a:cs typeface="Khmer OS Battambang" panose="02000500000000020004" pitchFamily="2" charset="0"/>
            </a:endParaRPr>
          </a:p>
          <a:p>
            <a:pPr marL="320040" indent="-320040" eaLnBrk="1" fontAlgn="auto" hangingPunct="1">
              <a:spcAft>
                <a:spcPts val="0"/>
              </a:spcAft>
              <a:buClr>
                <a:srgbClr val="23518F"/>
              </a:buClr>
              <a:buFont typeface="Wingdings"/>
              <a:buChar char=""/>
              <a:defRPr/>
            </a:pPr>
            <a:r>
              <a:rPr lang="km-KH" sz="2200" dirty="0" smtClean="0">
                <a:latin typeface="Khmer OS Battambang" panose="02000500000000020004" pitchFamily="2" charset="0"/>
                <a:cs typeface="Khmer OS Battambang" panose="02000500000000020004" pitchFamily="2" charset="0"/>
              </a:rPr>
              <a:t>ម៉ូដែលអាកាសធាតុជួយព្យាករណ៍</a:t>
            </a:r>
          </a:p>
          <a:p>
            <a:pPr marL="0" indent="0" eaLnBrk="1" fontAlgn="auto" hangingPunct="1">
              <a:spcAft>
                <a:spcPts val="0"/>
              </a:spcAft>
              <a:buClr>
                <a:srgbClr val="23518F"/>
              </a:buClr>
              <a:buNone/>
              <a:defRPr/>
            </a:pPr>
            <a:r>
              <a:rPr lang="km-KH" sz="2200" dirty="0" smtClean="0">
                <a:latin typeface="Khmer OS Battambang" panose="02000500000000020004" pitchFamily="2" charset="0"/>
                <a:cs typeface="Khmer OS Battambang" panose="02000500000000020004" pitchFamily="2" charset="0"/>
              </a:rPr>
              <a:t>សេណារីយូរយៈពេលវេង</a:t>
            </a:r>
            <a:endParaRPr lang="en-US" sz="2200" dirty="0">
              <a:latin typeface="Khmer OS Battambang" panose="02000500000000020004" pitchFamily="2" charset="0"/>
              <a:cs typeface="Khmer OS Battambang" panose="02000500000000020004" pitchFamily="2" charset="0"/>
            </a:endParaRPr>
          </a:p>
          <a:p>
            <a:pPr marL="320040" indent="-320040" eaLnBrk="1" fontAlgn="auto" hangingPunct="1">
              <a:spcAft>
                <a:spcPts val="0"/>
              </a:spcAft>
              <a:buClr>
                <a:srgbClr val="23518F"/>
              </a:buClr>
              <a:buFont typeface="Wingdings"/>
              <a:buChar char=""/>
              <a:defRPr/>
            </a:pPr>
            <a:r>
              <a:rPr lang="km-KH" sz="2200" dirty="0" smtClean="0">
                <a:latin typeface="Khmer OS Battambang" panose="02000500000000020004" pitchFamily="2" charset="0"/>
                <a:cs typeface="Khmer OS Battambang" panose="02000500000000020004" pitchFamily="2" charset="0"/>
              </a:rPr>
              <a:t>ជាធាតុចូល​ដ៏សំខាន់សម្រាប់​ការ​វាយតម្លៃភាព​ងាយរងគ្រោះនិងផែនការបន្សុំា</a:t>
            </a:r>
            <a:endParaRPr lang="en-US" sz="2200" dirty="0">
              <a:latin typeface="Khmer OS Battambang" panose="02000500000000020004" pitchFamily="2" charset="0"/>
              <a:cs typeface="Khmer OS Battambang" panose="02000500000000020004" pitchFamily="2" charset="0"/>
            </a:endParaRPr>
          </a:p>
          <a:p>
            <a:pPr marL="320040" indent="-320040" eaLnBrk="1" fontAlgn="auto" hangingPunct="1">
              <a:spcAft>
                <a:spcPts val="0"/>
              </a:spcAft>
              <a:buClr>
                <a:srgbClr val="23518F"/>
              </a:buClr>
              <a:buFont typeface="Wingdings"/>
              <a:buChar char=""/>
              <a:defRPr/>
            </a:pPr>
            <a:r>
              <a:rPr lang="km-KH" sz="2200" dirty="0" smtClean="0">
                <a:latin typeface="Khmer OS Battambang" panose="02000500000000020004" pitchFamily="2" charset="0"/>
                <a:cs typeface="Khmer OS Battambang" panose="02000500000000020004" pitchFamily="2" charset="0"/>
              </a:rPr>
              <a:t>ជំរុញ​អោយ​មាន​ការ​អភិវឌ្ឈដែល​ធន់នឹងការប្រែប្រួលអាកាសធាតុនិងជៀសវាងការ​បន្សុំាមិន​សមស្រប</a:t>
            </a:r>
            <a:endParaRPr lang="en-US" sz="2200" dirty="0">
              <a:latin typeface="Khmer OS Battambang" panose="02000500000000020004" pitchFamily="2" charset="0"/>
              <a:cs typeface="Khmer OS Battambang" panose="02000500000000020004" pitchFamily="2" charset="0"/>
            </a:endParaRPr>
          </a:p>
          <a:p>
            <a:pPr marL="320040" indent="-320040" eaLnBrk="1" fontAlgn="auto" hangingPunct="1">
              <a:spcAft>
                <a:spcPts val="0"/>
              </a:spcAft>
              <a:buNone/>
              <a:defRPr/>
            </a:pPr>
            <a:endParaRPr lang="en-US" sz="2200" dirty="0">
              <a:latin typeface="Khmer OS Battambang" panose="02000500000000020004" pitchFamily="2" charset="0"/>
              <a:cs typeface="Khmer OS Battambang" panose="02000500000000020004" pitchFamily="2" charset="0"/>
            </a:endParaRPr>
          </a:p>
        </p:txBody>
      </p:sp>
      <p:pic>
        <p:nvPicPr>
          <p:cNvPr id="14341" name="Content Placeholder 6" descr="module2 importance of climate change from a subnational perspective.jpg"/>
          <p:cNvPicPr>
            <a:picLocks noGrp="1" noChangeAspect="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972175" y="1863304"/>
            <a:ext cx="3295650" cy="2143125"/>
          </a:xfrm>
        </p:spPr>
      </p:pic>
      <p:sp>
        <p:nvSpPr>
          <p:cNvPr id="6" name="Footer Placeholder 3"/>
          <p:cNvSpPr txBox="1">
            <a:spLocks/>
          </p:cNvSpPr>
          <p:nvPr/>
        </p:nvSpPr>
        <p:spPr bwMode="auto">
          <a:xfrm>
            <a:off x="6477000" y="6401968"/>
            <a:ext cx="3048000"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algn="r" eaLnBrk="1" hangingPunct="1">
              <a:defRPr/>
            </a:pPr>
            <a:endParaRPr lang="en-US" sz="1100" dirty="0">
              <a:solidFill>
                <a:srgbClr val="EAEAEA"/>
              </a:solidFill>
              <a:latin typeface="Khmer OS Battambang" panose="02000500000000020004" pitchFamily="2" charset="0"/>
              <a:cs typeface="Khmer OS Battambang" panose="02000500000000020004" pitchFamily="2" charset="0"/>
            </a:endParaRPr>
          </a:p>
          <a:p>
            <a:pPr algn="r" eaLnBrk="1" hangingPunct="1">
              <a:defRPr/>
            </a:pPr>
            <a:r>
              <a:rPr lang="en-US" sz="950" dirty="0">
                <a:solidFill>
                  <a:schemeClr val="bg1">
                    <a:lumMod val="85000"/>
                  </a:schemeClr>
                </a:solidFill>
                <a:latin typeface="Khmer OS Battambang" panose="02000500000000020004" pitchFamily="2" charset="0"/>
                <a:cs typeface="Khmer OS Battambang" panose="02000500000000020004" pitchFamily="2" charset="0"/>
              </a:rPr>
              <a:t>Section 1: Introduction to Climate Change Science</a:t>
            </a:r>
          </a:p>
          <a:p>
            <a:pPr algn="r" eaLnBrk="1" hangingPunct="1">
              <a:defRPr/>
            </a:pPr>
            <a:endParaRPr lang="en-US" sz="1100" dirty="0">
              <a:solidFill>
                <a:srgbClr val="EAEAEA"/>
              </a:solidFill>
              <a:latin typeface="Khmer OS Battambang" panose="02000500000000020004" pitchFamily="2" charset="0"/>
              <a:cs typeface="Khmer OS Battambang" panose="02000500000000020004" pitchFamily="2" charset="0"/>
            </a:endParaRPr>
          </a:p>
        </p:txBody>
      </p:sp>
      <p:sp>
        <p:nvSpPr>
          <p:cNvPr id="2" name="Slide Number Placeholder 1"/>
          <p:cNvSpPr>
            <a:spLocks noGrp="1"/>
          </p:cNvSpPr>
          <p:nvPr>
            <p:ph type="sldNum" sz="quarter" idx="11"/>
          </p:nvPr>
        </p:nvSpPr>
        <p:spPr/>
        <p:txBody>
          <a:bodyPr>
            <a:normAutofit/>
          </a:bodyPr>
          <a:lstStyle/>
          <a:p>
            <a:pPr>
              <a:defRPr/>
            </a:pPr>
            <a:fld id="{B128CF1A-DAEF-4D2E-B22B-BC81140570DB}" type="slidenum">
              <a:rPr lang="en-US" smtClean="0">
                <a:latin typeface="Khmer OS Battambang" panose="02000500000000020004" pitchFamily="2" charset="0"/>
                <a:cs typeface="Khmer OS Battambang" panose="02000500000000020004" pitchFamily="2" charset="0"/>
              </a:rPr>
              <a:pPr>
                <a:defRPr/>
              </a:pPr>
              <a:t>39</a:t>
            </a:fld>
            <a:endParaRPr lang="en-US">
              <a:latin typeface="Khmer OS Battambang" panose="02000500000000020004" pitchFamily="2" charset="0"/>
              <a:cs typeface="Khmer OS Battambang" panose="02000500000000020004" pitchFamily="2" charset="0"/>
            </a:endParaRPr>
          </a:p>
        </p:txBody>
      </p:sp>
    </p:spTree>
    <p:extLst>
      <p:ext uri="{BB962C8B-B14F-4D97-AF65-F5344CB8AC3E}">
        <p14:creationId xmlns:p14="http://schemas.microsoft.com/office/powerpoint/2010/main" val="2068541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9D87E505-3F36-4FDD-9063-ADD9BCDCD9A8}" type="slidenum">
              <a:rPr lang="en-US" altLang="en-US" smtClean="0"/>
              <a:pPr/>
              <a:t>40</a:t>
            </a:fld>
            <a:endParaRPr lang="en-US" altLang="en-US" smtClean="0"/>
          </a:p>
        </p:txBody>
      </p:sp>
      <p:sp>
        <p:nvSpPr>
          <p:cNvPr id="60419" name="Rectangle 2"/>
          <p:cNvSpPr>
            <a:spLocks noGrp="1" noChangeArrowheads="1"/>
          </p:cNvSpPr>
          <p:nvPr>
            <p:ph type="title"/>
          </p:nvPr>
        </p:nvSpPr>
        <p:spPr>
          <a:xfrm>
            <a:off x="495300" y="152400"/>
            <a:ext cx="8915400" cy="1143000"/>
          </a:xfrm>
        </p:spPr>
        <p:txBody>
          <a:bodyPr/>
          <a:lstStyle/>
          <a:p>
            <a:pPr eaLnBrk="1" hangingPunct="1"/>
            <a:r>
              <a:rPr lang="en-US" altLang="en-US" sz="4000" smtClean="0">
                <a:solidFill>
                  <a:srgbClr val="000099"/>
                </a:solidFill>
                <a:latin typeface="Limon R1" pitchFamily="2" charset="0"/>
              </a:rPr>
              <a:t>karERbRbÜlGakasFatuminEmnRKan;EtCabBaðabrisßanb:ueNÑaHeT &gt;&gt;&gt;&gt;&gt;&gt;&gt;&gt;&gt;&gt;</a:t>
            </a:r>
            <a:endParaRPr lang="en-US" altLang="en-US" sz="4000" b="1" smtClean="0">
              <a:solidFill>
                <a:srgbClr val="000099"/>
              </a:solidFill>
            </a:endParaRPr>
          </a:p>
        </p:txBody>
      </p:sp>
      <p:sp>
        <p:nvSpPr>
          <p:cNvPr id="202755" name="Oval 3"/>
          <p:cNvSpPr>
            <a:spLocks noChangeArrowheads="1"/>
          </p:cNvSpPr>
          <p:nvPr/>
        </p:nvSpPr>
        <p:spPr bwMode="auto">
          <a:xfrm>
            <a:off x="77788" y="1268413"/>
            <a:ext cx="3584575" cy="1930400"/>
          </a:xfrm>
          <a:prstGeom prst="ellipse">
            <a:avLst/>
          </a:prstGeom>
          <a:solidFill>
            <a:srgbClr val="FFFF66"/>
          </a:solidFill>
          <a:ln w="9525">
            <a:noFill/>
            <a:round/>
            <a:headEnd/>
            <a:tailEnd/>
          </a:ln>
          <a:effectLst/>
        </p:spPr>
        <p:txBody>
          <a:bodyPr lIns="0" tIns="0" rIns="0" bIns="0">
            <a:spAutoFit/>
          </a:bodyPr>
          <a:lstStyle/>
          <a:p>
            <a:pPr eaLnBrk="1" hangingPunct="1">
              <a:lnSpc>
                <a:spcPct val="70000"/>
              </a:lnSpc>
              <a:spcBef>
                <a:spcPct val="50000"/>
              </a:spcBef>
              <a:defRPr/>
            </a:pPr>
            <a:r>
              <a:rPr lang="en-US" sz="3200">
                <a:solidFill>
                  <a:srgbClr val="800000"/>
                </a:solidFill>
                <a:effectLst>
                  <a:outerShdw blurRad="38100" dist="38100" dir="2700000" algn="tl">
                    <a:srgbClr val="000000"/>
                  </a:outerShdw>
                </a:effectLst>
                <a:latin typeface="Limon R1" pitchFamily="2" charset="0"/>
                <a:cs typeface="Arial" charset="0"/>
              </a:rPr>
              <a:t>karERbRbYlGakasFatu ³</a:t>
            </a:r>
            <a:r>
              <a:rPr lang="en-US" sz="2800">
                <a:solidFill>
                  <a:srgbClr val="00CC99"/>
                </a:solidFill>
                <a:latin typeface="Limon R1" pitchFamily="2" charset="0"/>
                <a:cs typeface="Arial" charset="0"/>
              </a:rPr>
              <a:t> </a:t>
            </a:r>
            <a:r>
              <a:rPr lang="en-US" sz="3200">
                <a:solidFill>
                  <a:srgbClr val="000099"/>
                </a:solidFill>
                <a:effectLst>
                  <a:outerShdw blurRad="38100" dist="38100" dir="2700000" algn="tl">
                    <a:srgbClr val="000000"/>
                  </a:outerShdw>
                </a:effectLst>
                <a:latin typeface="Limon S1" pitchFamily="2" charset="0"/>
                <a:cs typeface="Arial" charset="0"/>
              </a:rPr>
              <a:t>kMeNInsItuNðPaB/ kMeNInnIv:U TwksmuRT/ karERbRbYlrbb TwkePøóg</a:t>
            </a:r>
            <a:endParaRPr lang="en-US" sz="2800">
              <a:solidFill>
                <a:srgbClr val="000099"/>
              </a:solidFill>
              <a:effectLst>
                <a:outerShdw blurRad="38100" dist="38100" dir="2700000" algn="tl">
                  <a:srgbClr val="000000"/>
                </a:outerShdw>
              </a:effectLst>
              <a:latin typeface="Limon S1" pitchFamily="2" charset="0"/>
              <a:cs typeface="Arial" charset="0"/>
            </a:endParaRPr>
          </a:p>
        </p:txBody>
      </p:sp>
      <p:sp>
        <p:nvSpPr>
          <p:cNvPr id="202756" name="Oval 4"/>
          <p:cNvSpPr>
            <a:spLocks noChangeArrowheads="1"/>
          </p:cNvSpPr>
          <p:nvPr/>
        </p:nvSpPr>
        <p:spPr bwMode="auto">
          <a:xfrm>
            <a:off x="5403850" y="1244600"/>
            <a:ext cx="4456113" cy="1930400"/>
          </a:xfrm>
          <a:prstGeom prst="ellipse">
            <a:avLst/>
          </a:prstGeom>
          <a:solidFill>
            <a:srgbClr val="FFFF66"/>
          </a:solidFill>
          <a:ln w="9525">
            <a:noFill/>
            <a:round/>
            <a:headEnd/>
            <a:tailEnd/>
          </a:ln>
          <a:effectLst/>
        </p:spPr>
        <p:txBody>
          <a:bodyPr lIns="0" tIns="0" rIns="0" bIns="0">
            <a:spAutoFit/>
          </a:bodyPr>
          <a:lstStyle/>
          <a:p>
            <a:pPr eaLnBrk="1" hangingPunct="1">
              <a:lnSpc>
                <a:spcPct val="70000"/>
              </a:lnSpc>
              <a:spcBef>
                <a:spcPct val="50000"/>
              </a:spcBef>
              <a:defRPr/>
            </a:pPr>
            <a:r>
              <a:rPr lang="en-US" sz="3200">
                <a:solidFill>
                  <a:srgbClr val="800000"/>
                </a:solidFill>
                <a:effectLst>
                  <a:outerShdw blurRad="38100" dist="38100" dir="2700000" algn="tl">
                    <a:srgbClr val="000000"/>
                  </a:outerShdw>
                </a:effectLst>
                <a:latin typeface="Limon R1" pitchFamily="2" charset="0"/>
                <a:ea typeface="ＭＳ Ｐゴシック" pitchFamily="50" charset="-128"/>
                <a:cs typeface="Arial" charset="0"/>
              </a:rPr>
              <a:t>plb:HBal;dl;mnusS niig FmµCati ³</a:t>
            </a:r>
            <a:r>
              <a:rPr lang="en-US" sz="2800">
                <a:solidFill>
                  <a:srgbClr val="00CC99"/>
                </a:solidFill>
                <a:effectLst>
                  <a:outerShdw blurRad="38100" dist="38100" dir="2700000" algn="tl">
                    <a:srgbClr val="000000"/>
                  </a:outerShdw>
                </a:effectLst>
                <a:latin typeface="Limon R1" pitchFamily="2" charset="0"/>
                <a:ea typeface="ＭＳ Ｐゴシック" pitchFamily="50" charset="-128"/>
                <a:cs typeface="Arial" charset="0"/>
              </a:rPr>
              <a:t> </a:t>
            </a:r>
            <a:r>
              <a:rPr lang="en-US" sz="3200">
                <a:solidFill>
                  <a:srgbClr val="FF0000"/>
                </a:solidFill>
                <a:effectLst>
                  <a:outerShdw blurRad="38100" dist="38100" dir="2700000" algn="tl">
                    <a:srgbClr val="000000"/>
                  </a:outerShdw>
                </a:effectLst>
                <a:latin typeface="Limon S1" pitchFamily="2" charset="0"/>
                <a:ea typeface="ＭＳ Ｐゴシック" pitchFamily="50" charset="-128"/>
                <a:cs typeface="Arial" charset="0"/>
              </a:rPr>
              <a:t>plitples,óg FnFanTwk sßanRbB½næ CIv³cMruH kartaMgTIlMenA suxPaBmnusS</a:t>
            </a:r>
            <a:endParaRPr lang="en-US" sz="2000">
              <a:solidFill>
                <a:srgbClr val="FF0000"/>
              </a:solidFill>
              <a:effectLst>
                <a:outerShdw blurRad="38100" dist="38100" dir="2700000" algn="tl">
                  <a:srgbClr val="000000"/>
                </a:outerShdw>
              </a:effectLst>
              <a:latin typeface="Garamond" pitchFamily="18" charset="0"/>
              <a:ea typeface="ＭＳ Ｐゴシック" pitchFamily="50" charset="-128"/>
              <a:cs typeface="Arial" charset="0"/>
            </a:endParaRPr>
          </a:p>
        </p:txBody>
      </p:sp>
      <p:sp>
        <p:nvSpPr>
          <p:cNvPr id="202757" name="Oval 5"/>
          <p:cNvSpPr>
            <a:spLocks noChangeArrowheads="1"/>
          </p:cNvSpPr>
          <p:nvPr/>
        </p:nvSpPr>
        <p:spPr bwMode="auto">
          <a:xfrm>
            <a:off x="5575300" y="4937125"/>
            <a:ext cx="4251325" cy="1657350"/>
          </a:xfrm>
          <a:prstGeom prst="ellipse">
            <a:avLst/>
          </a:prstGeom>
          <a:solidFill>
            <a:srgbClr val="FFFF66"/>
          </a:solidFill>
          <a:ln w="9525">
            <a:noFill/>
            <a:round/>
            <a:headEnd/>
            <a:tailEnd/>
          </a:ln>
          <a:effectLst/>
        </p:spPr>
        <p:txBody>
          <a:bodyPr lIns="0" tIns="0" rIns="0" bIns="0">
            <a:spAutoFit/>
          </a:bodyPr>
          <a:lstStyle/>
          <a:p>
            <a:pPr eaLnBrk="1" hangingPunct="1">
              <a:lnSpc>
                <a:spcPct val="80000"/>
              </a:lnSpc>
              <a:spcBef>
                <a:spcPct val="50000"/>
              </a:spcBef>
              <a:defRPr/>
            </a:pPr>
            <a:r>
              <a:rPr lang="en-US" sz="3200">
                <a:solidFill>
                  <a:srgbClr val="006600"/>
                </a:solidFill>
                <a:latin typeface="Limon R1" pitchFamily="2" charset="0"/>
                <a:cs typeface="Arial" charset="0"/>
              </a:rPr>
              <a:t>karGPivDÆesdækic©-sgÁm ³ </a:t>
            </a:r>
            <a:r>
              <a:rPr lang="en-US" sz="3200">
                <a:solidFill>
                  <a:srgbClr val="006600"/>
                </a:solidFill>
                <a:effectLst>
                  <a:outerShdw blurRad="38100" dist="38100" dir="2700000" algn="tl">
                    <a:srgbClr val="000000"/>
                  </a:outerShdw>
                </a:effectLst>
                <a:latin typeface="Limon S1" pitchFamily="2" charset="0"/>
                <a:cs typeface="Arial" charset="0"/>
              </a:rPr>
              <a:t>kMeNInesdækic©/ kMeNInRbCaCn/ bec©kviTüa/ GPi)alkic©</a:t>
            </a:r>
            <a:endParaRPr lang="en-US" sz="2400">
              <a:solidFill>
                <a:srgbClr val="006600"/>
              </a:solidFill>
              <a:effectLst>
                <a:outerShdw blurRad="38100" dist="38100" dir="2700000" algn="tl">
                  <a:srgbClr val="000000"/>
                </a:outerShdw>
              </a:effectLst>
              <a:latin typeface="Garamond" pitchFamily="18" charset="0"/>
              <a:cs typeface="Arial" charset="0"/>
            </a:endParaRPr>
          </a:p>
        </p:txBody>
      </p:sp>
      <p:sp>
        <p:nvSpPr>
          <p:cNvPr id="202758" name="Oval 6"/>
          <p:cNvSpPr>
            <a:spLocks noChangeArrowheads="1"/>
          </p:cNvSpPr>
          <p:nvPr/>
        </p:nvSpPr>
        <p:spPr bwMode="auto">
          <a:xfrm>
            <a:off x="203200" y="4999038"/>
            <a:ext cx="3348038" cy="1393825"/>
          </a:xfrm>
          <a:prstGeom prst="ellipse">
            <a:avLst/>
          </a:prstGeom>
          <a:solidFill>
            <a:srgbClr val="FFFF66"/>
          </a:solidFill>
          <a:ln w="9525">
            <a:noFill/>
            <a:round/>
            <a:headEnd/>
            <a:tailEnd/>
          </a:ln>
          <a:effectLst/>
        </p:spPr>
        <p:txBody>
          <a:bodyPr lIns="0" tIns="0" rIns="0" bIns="0">
            <a:spAutoFit/>
          </a:bodyPr>
          <a:lstStyle/>
          <a:p>
            <a:pPr eaLnBrk="1" hangingPunct="1">
              <a:lnSpc>
                <a:spcPct val="70000"/>
              </a:lnSpc>
              <a:spcBef>
                <a:spcPct val="50000"/>
              </a:spcBef>
              <a:defRPr/>
            </a:pPr>
            <a:r>
              <a:rPr lang="en-US" sz="2800">
                <a:solidFill>
                  <a:srgbClr val="000000"/>
                </a:solidFill>
                <a:effectLst>
                  <a:outerShdw blurRad="38100" dist="38100" dir="2700000" algn="tl">
                    <a:srgbClr val="FFFFFF"/>
                  </a:outerShdw>
                </a:effectLst>
                <a:latin typeface="Limon R1" pitchFamily="2" charset="0"/>
                <a:ea typeface="ＭＳ Ｐゴシック" pitchFamily="50" charset="-128"/>
                <a:cs typeface="Arial" charset="0"/>
              </a:rPr>
              <a:t>]sµ½npÞHkBa©k; ³</a:t>
            </a:r>
            <a:endParaRPr lang="en-US" sz="2800" b="1">
              <a:solidFill>
                <a:srgbClr val="000000"/>
              </a:solidFill>
              <a:effectLst>
                <a:outerShdw blurRad="38100" dist="38100" dir="2700000" algn="tl">
                  <a:srgbClr val="FFFFFF"/>
                </a:outerShdw>
              </a:effectLst>
              <a:latin typeface="Limon R1" pitchFamily="2" charset="0"/>
              <a:ea typeface="ＭＳ Ｐゴシック" pitchFamily="50" charset="-128"/>
              <a:cs typeface="Arial" charset="0"/>
            </a:endParaRPr>
          </a:p>
          <a:p>
            <a:pPr eaLnBrk="1" hangingPunct="1">
              <a:spcBef>
                <a:spcPct val="50000"/>
              </a:spcBef>
              <a:defRPr/>
            </a:pPr>
            <a:r>
              <a:rPr lang="en-US" b="1">
                <a:solidFill>
                  <a:srgbClr val="000000"/>
                </a:solidFill>
                <a:effectLst>
                  <a:outerShdw blurRad="38100" dist="38100" dir="2700000" algn="tl">
                    <a:srgbClr val="FFFFFF"/>
                  </a:outerShdw>
                </a:effectLst>
                <a:latin typeface="Garamond" pitchFamily="18" charset="0"/>
                <a:ea typeface="ＭＳ Ｐゴシック" pitchFamily="50" charset="-128"/>
                <a:cs typeface="Arial" charset="0"/>
              </a:rPr>
              <a:t>CO</a:t>
            </a:r>
            <a:r>
              <a:rPr lang="en-US" b="1" baseline="-25000">
                <a:solidFill>
                  <a:srgbClr val="000000"/>
                </a:solidFill>
                <a:effectLst>
                  <a:outerShdw blurRad="38100" dist="38100" dir="2700000" algn="tl">
                    <a:srgbClr val="FFFFFF"/>
                  </a:outerShdw>
                </a:effectLst>
                <a:latin typeface="Garamond" pitchFamily="18" charset="0"/>
                <a:ea typeface="ＭＳ Ｐゴシック" pitchFamily="50" charset="-128"/>
                <a:cs typeface="Arial" charset="0"/>
              </a:rPr>
              <a:t>2</a:t>
            </a:r>
            <a:r>
              <a:rPr lang="en-US" b="1">
                <a:solidFill>
                  <a:srgbClr val="000000"/>
                </a:solidFill>
                <a:effectLst>
                  <a:outerShdw blurRad="38100" dist="38100" dir="2700000" algn="tl">
                    <a:srgbClr val="FFFFFF"/>
                  </a:outerShdw>
                </a:effectLst>
                <a:latin typeface="Garamond" pitchFamily="18" charset="0"/>
                <a:ea typeface="ＭＳ Ｐゴシック" pitchFamily="50" charset="-128"/>
                <a:cs typeface="Arial" charset="0"/>
              </a:rPr>
              <a:t>, CH</a:t>
            </a:r>
            <a:r>
              <a:rPr lang="en-US" b="1" baseline="-25000">
                <a:solidFill>
                  <a:srgbClr val="000000"/>
                </a:solidFill>
                <a:effectLst>
                  <a:outerShdw blurRad="38100" dist="38100" dir="2700000" algn="tl">
                    <a:srgbClr val="FFFFFF"/>
                  </a:outerShdw>
                </a:effectLst>
                <a:latin typeface="Garamond" pitchFamily="18" charset="0"/>
                <a:ea typeface="ＭＳ Ｐゴシック" pitchFamily="50" charset="-128"/>
                <a:cs typeface="Arial" charset="0"/>
              </a:rPr>
              <a:t>4</a:t>
            </a:r>
            <a:r>
              <a:rPr lang="en-US" b="1">
                <a:solidFill>
                  <a:srgbClr val="000000"/>
                </a:solidFill>
                <a:effectLst>
                  <a:outerShdw blurRad="38100" dist="38100" dir="2700000" algn="tl">
                    <a:srgbClr val="FFFFFF"/>
                  </a:outerShdw>
                </a:effectLst>
                <a:latin typeface="Garamond" pitchFamily="18" charset="0"/>
                <a:ea typeface="ＭＳ Ｐゴシック" pitchFamily="50" charset="-128"/>
                <a:cs typeface="Arial" charset="0"/>
              </a:rPr>
              <a:t>, N</a:t>
            </a:r>
            <a:r>
              <a:rPr lang="en-US" b="1" baseline="-25000">
                <a:solidFill>
                  <a:srgbClr val="000000"/>
                </a:solidFill>
                <a:effectLst>
                  <a:outerShdw blurRad="38100" dist="38100" dir="2700000" algn="tl">
                    <a:srgbClr val="FFFFFF"/>
                  </a:outerShdw>
                </a:effectLst>
                <a:latin typeface="Garamond" pitchFamily="18" charset="0"/>
                <a:ea typeface="ＭＳ Ｐゴシック" pitchFamily="50" charset="-128"/>
                <a:cs typeface="Arial" charset="0"/>
              </a:rPr>
              <a:t>2</a:t>
            </a:r>
            <a:r>
              <a:rPr lang="en-US" b="1">
                <a:solidFill>
                  <a:srgbClr val="000000"/>
                </a:solidFill>
                <a:effectLst>
                  <a:outerShdw blurRad="38100" dist="38100" dir="2700000" algn="tl">
                    <a:srgbClr val="FFFFFF"/>
                  </a:outerShdw>
                </a:effectLst>
                <a:latin typeface="Garamond" pitchFamily="18" charset="0"/>
                <a:ea typeface="ＭＳ Ｐゴシック" pitchFamily="50" charset="-128"/>
                <a:cs typeface="Arial" charset="0"/>
              </a:rPr>
              <a:t>O, HFCs, PFCs </a:t>
            </a:r>
          </a:p>
        </p:txBody>
      </p:sp>
      <p:pic>
        <p:nvPicPr>
          <p:cNvPr id="202759" name="Picture 7" descr="c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4114800"/>
            <a:ext cx="1125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60" name="Picture 8" descr="c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441960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61" name="AutoShape 9"/>
          <p:cNvSpPr>
            <a:spLocks noChangeArrowheads="1"/>
          </p:cNvSpPr>
          <p:nvPr/>
        </p:nvSpPr>
        <p:spPr bwMode="auto">
          <a:xfrm rot="-5400000">
            <a:off x="1136650" y="3460750"/>
            <a:ext cx="1441450" cy="1073150"/>
          </a:xfrm>
          <a:prstGeom prst="rightArrow">
            <a:avLst>
              <a:gd name="adj1" fmla="val 50000"/>
              <a:gd name="adj2" fmla="val 33580"/>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anchor="ct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endParaRPr lang="en-US" altLang="en-US">
              <a:latin typeface="Garamond" pitchFamily="18" charset="0"/>
              <a:cs typeface="Arial" charset="0"/>
            </a:endParaRPr>
          </a:p>
          <a:p>
            <a:pPr eaLnBrk="1" hangingPunct="1">
              <a:spcBef>
                <a:spcPct val="50000"/>
              </a:spcBef>
            </a:pPr>
            <a:endParaRPr lang="en-US" altLang="en-US">
              <a:latin typeface="Garamond" pitchFamily="18" charset="0"/>
              <a:cs typeface="Arial" charset="0"/>
            </a:endParaRPr>
          </a:p>
          <a:p>
            <a:pPr eaLnBrk="1" hangingPunct="1">
              <a:spcBef>
                <a:spcPct val="50000"/>
              </a:spcBef>
            </a:pPr>
            <a:endParaRPr lang="en-US" altLang="en-US">
              <a:latin typeface="Garamond" pitchFamily="18" charset="0"/>
              <a:cs typeface="Arial" charset="0"/>
            </a:endParaRPr>
          </a:p>
        </p:txBody>
      </p:sp>
      <p:sp>
        <p:nvSpPr>
          <p:cNvPr id="202762" name="AutoShape 10"/>
          <p:cNvSpPr>
            <a:spLocks noChangeArrowheads="1"/>
          </p:cNvSpPr>
          <p:nvPr/>
        </p:nvSpPr>
        <p:spPr bwMode="auto">
          <a:xfrm>
            <a:off x="3851275" y="1752600"/>
            <a:ext cx="1441450" cy="990600"/>
          </a:xfrm>
          <a:prstGeom prst="rightArrow">
            <a:avLst>
              <a:gd name="adj1" fmla="val 50000"/>
              <a:gd name="adj2" fmla="val 36378"/>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anchor="ct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endParaRPr lang="en-US" altLang="en-US">
              <a:latin typeface="Garamond" pitchFamily="18" charset="0"/>
              <a:cs typeface="Arial" charset="0"/>
            </a:endParaRPr>
          </a:p>
          <a:p>
            <a:pPr eaLnBrk="1" hangingPunct="1">
              <a:spcBef>
                <a:spcPct val="50000"/>
              </a:spcBef>
            </a:pPr>
            <a:endParaRPr lang="en-US" altLang="en-US">
              <a:latin typeface="Garamond" pitchFamily="18" charset="0"/>
              <a:cs typeface="Arial" charset="0"/>
            </a:endParaRPr>
          </a:p>
          <a:p>
            <a:pPr eaLnBrk="1" hangingPunct="1">
              <a:spcBef>
                <a:spcPct val="50000"/>
              </a:spcBef>
            </a:pPr>
            <a:endParaRPr lang="en-US" altLang="en-US">
              <a:latin typeface="Garamond" pitchFamily="18" charset="0"/>
              <a:cs typeface="Arial" charset="0"/>
            </a:endParaRPr>
          </a:p>
        </p:txBody>
      </p:sp>
      <p:sp>
        <p:nvSpPr>
          <p:cNvPr id="202763" name="AutoShape 11"/>
          <p:cNvSpPr>
            <a:spLocks noChangeArrowheads="1"/>
          </p:cNvSpPr>
          <p:nvPr/>
        </p:nvSpPr>
        <p:spPr bwMode="auto">
          <a:xfrm rot="-5400000">
            <a:off x="7450932" y="3450431"/>
            <a:ext cx="969962" cy="1069975"/>
          </a:xfrm>
          <a:prstGeom prst="rightArrow">
            <a:avLst>
              <a:gd name="adj1" fmla="val 50000"/>
              <a:gd name="adj2" fmla="val 25000"/>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anchor="ct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endParaRPr lang="en-US" altLang="en-US">
              <a:latin typeface="Garamond" pitchFamily="18" charset="0"/>
              <a:cs typeface="Arial" charset="0"/>
            </a:endParaRPr>
          </a:p>
          <a:p>
            <a:pPr eaLnBrk="1" hangingPunct="1">
              <a:spcBef>
                <a:spcPct val="50000"/>
              </a:spcBef>
            </a:pPr>
            <a:endParaRPr lang="en-US" altLang="en-US">
              <a:latin typeface="Garamond" pitchFamily="18" charset="0"/>
              <a:cs typeface="Arial" charset="0"/>
            </a:endParaRPr>
          </a:p>
        </p:txBody>
      </p:sp>
      <p:sp>
        <p:nvSpPr>
          <p:cNvPr id="202764" name="AutoShape 12"/>
          <p:cNvSpPr>
            <a:spLocks noChangeArrowheads="1"/>
          </p:cNvSpPr>
          <p:nvPr/>
        </p:nvSpPr>
        <p:spPr bwMode="auto">
          <a:xfrm rot="5400000">
            <a:off x="6654007" y="3507581"/>
            <a:ext cx="969962" cy="1069975"/>
          </a:xfrm>
          <a:prstGeom prst="rightArrow">
            <a:avLst>
              <a:gd name="adj1" fmla="val 50000"/>
              <a:gd name="adj2" fmla="val 25000"/>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anchor="ct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endParaRPr lang="en-US" altLang="en-US">
              <a:latin typeface="Garamond" pitchFamily="18" charset="0"/>
              <a:cs typeface="Arial" charset="0"/>
            </a:endParaRPr>
          </a:p>
          <a:p>
            <a:pPr eaLnBrk="1" hangingPunct="1">
              <a:spcBef>
                <a:spcPct val="50000"/>
              </a:spcBef>
            </a:pPr>
            <a:endParaRPr lang="en-US" altLang="en-US">
              <a:latin typeface="Garamond" pitchFamily="18" charset="0"/>
              <a:cs typeface="Arial" charset="0"/>
            </a:endParaRPr>
          </a:p>
        </p:txBody>
      </p:sp>
      <p:sp>
        <p:nvSpPr>
          <p:cNvPr id="202765" name="Text Box 13"/>
          <p:cNvSpPr txBox="1">
            <a:spLocks noChangeArrowheads="1"/>
          </p:cNvSpPr>
          <p:nvPr/>
        </p:nvSpPr>
        <p:spPr bwMode="auto">
          <a:xfrm rot="5400000">
            <a:off x="3621882" y="1953419"/>
            <a:ext cx="1676400" cy="579437"/>
          </a:xfrm>
          <a:prstGeom prst="rect">
            <a:avLst/>
          </a:prstGeom>
          <a:solidFill>
            <a:srgbClr val="008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en-US" altLang="en-US" sz="3200">
                <a:solidFill>
                  <a:srgbClr val="000066"/>
                </a:solidFill>
                <a:latin typeface="Limon R1" pitchFamily="2" charset="0"/>
                <a:cs typeface="Arial" charset="0"/>
              </a:rPr>
              <a:t>viFankarbnSúaM</a:t>
            </a:r>
            <a:endParaRPr lang="en-US" altLang="en-US" sz="3200" b="1">
              <a:solidFill>
                <a:srgbClr val="000066"/>
              </a:solidFill>
              <a:latin typeface="Garamond" pitchFamily="18" charset="0"/>
              <a:cs typeface="Arial" charset="0"/>
            </a:endParaRPr>
          </a:p>
        </p:txBody>
      </p:sp>
      <p:sp>
        <p:nvSpPr>
          <p:cNvPr id="202766" name="AutoShape 14"/>
          <p:cNvSpPr>
            <a:spLocks noChangeArrowheads="1"/>
          </p:cNvSpPr>
          <p:nvPr/>
        </p:nvSpPr>
        <p:spPr bwMode="auto">
          <a:xfrm rot="10800000">
            <a:off x="3868738" y="5257800"/>
            <a:ext cx="1441450" cy="990600"/>
          </a:xfrm>
          <a:prstGeom prst="rightArrow">
            <a:avLst>
              <a:gd name="adj1" fmla="val 50000"/>
              <a:gd name="adj2" fmla="val 36378"/>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anchor="ct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endParaRPr lang="en-US" altLang="en-US">
              <a:latin typeface="Garamond" pitchFamily="18" charset="0"/>
              <a:cs typeface="Arial" charset="0"/>
            </a:endParaRPr>
          </a:p>
          <a:p>
            <a:pPr eaLnBrk="1" hangingPunct="1">
              <a:spcBef>
                <a:spcPct val="50000"/>
              </a:spcBef>
            </a:pPr>
            <a:endParaRPr lang="en-US" altLang="en-US">
              <a:latin typeface="Garamond" pitchFamily="18" charset="0"/>
              <a:cs typeface="Arial" charset="0"/>
            </a:endParaRPr>
          </a:p>
          <a:p>
            <a:pPr eaLnBrk="1" hangingPunct="1">
              <a:spcBef>
                <a:spcPct val="50000"/>
              </a:spcBef>
            </a:pPr>
            <a:endParaRPr lang="en-US" altLang="en-US">
              <a:latin typeface="Garamond" pitchFamily="18" charset="0"/>
              <a:cs typeface="Arial" charset="0"/>
            </a:endParaRPr>
          </a:p>
        </p:txBody>
      </p:sp>
      <p:sp>
        <p:nvSpPr>
          <p:cNvPr id="202767" name="Text Box 15"/>
          <p:cNvSpPr txBox="1">
            <a:spLocks noChangeArrowheads="1"/>
          </p:cNvSpPr>
          <p:nvPr/>
        </p:nvSpPr>
        <p:spPr bwMode="auto">
          <a:xfrm rot="5400000">
            <a:off x="3718719" y="5458619"/>
            <a:ext cx="1924050" cy="579438"/>
          </a:xfrm>
          <a:prstGeom prst="rect">
            <a:avLst/>
          </a:prstGeom>
          <a:solidFill>
            <a:srgbClr val="00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en-US" altLang="en-US" sz="3200">
                <a:solidFill>
                  <a:srgbClr val="800000"/>
                </a:solidFill>
                <a:latin typeface="Limon R1" pitchFamily="2" charset="0"/>
              </a:rPr>
              <a:t>viFankarkat;bnßy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2766"/>
                                        </p:tgtEl>
                                        <p:attrNameLst>
                                          <p:attrName>style.visibility</p:attrName>
                                        </p:attrNameLst>
                                      </p:cBhvr>
                                      <p:to>
                                        <p:strVal val="visible"/>
                                      </p:to>
                                    </p:set>
                                    <p:anim calcmode="lin" valueType="num">
                                      <p:cBhvr additive="base">
                                        <p:cTn id="7" dur="1000" fill="hold"/>
                                        <p:tgtEl>
                                          <p:spTgt spid="202766"/>
                                        </p:tgtEl>
                                        <p:attrNameLst>
                                          <p:attrName>ppt_x</p:attrName>
                                        </p:attrNameLst>
                                      </p:cBhvr>
                                      <p:tavLst>
                                        <p:tav tm="0">
                                          <p:val>
                                            <p:strVal val="1+#ppt_w/2"/>
                                          </p:val>
                                        </p:tav>
                                        <p:tav tm="100000">
                                          <p:val>
                                            <p:strVal val="#ppt_x"/>
                                          </p:val>
                                        </p:tav>
                                      </p:tavLst>
                                    </p:anim>
                                    <p:anim calcmode="lin" valueType="num">
                                      <p:cBhvr additive="base">
                                        <p:cTn id="8" dur="1000" fill="hold"/>
                                        <p:tgtEl>
                                          <p:spTgt spid="202766"/>
                                        </p:tgtEl>
                                        <p:attrNameLst>
                                          <p:attrName>ppt_y</p:attrName>
                                        </p:attrNameLst>
                                      </p:cBhvr>
                                      <p:tavLst>
                                        <p:tav tm="0">
                                          <p:val>
                                            <p:strVal val="#ppt_y"/>
                                          </p:val>
                                        </p:tav>
                                        <p:tav tm="100000">
                                          <p:val>
                                            <p:strVal val="#ppt_y"/>
                                          </p:val>
                                        </p:tav>
                                      </p:tavLst>
                                    </p:anim>
                                  </p:childTnLst>
                                </p:cTn>
                              </p:par>
                              <p:par>
                                <p:cTn id="9" presetID="5" presetClass="entr" presetSubtype="10" repeatCount="indefinite" fill="hold" grpId="1" nodeType="withEffect">
                                  <p:stCondLst>
                                    <p:cond delay="0"/>
                                  </p:stCondLst>
                                  <p:childTnLst>
                                    <p:set>
                                      <p:cBhvr>
                                        <p:cTn id="10" dur="1" fill="hold">
                                          <p:stCondLst>
                                            <p:cond delay="0"/>
                                          </p:stCondLst>
                                        </p:cTn>
                                        <p:tgtEl>
                                          <p:spTgt spid="202766"/>
                                        </p:tgtEl>
                                        <p:attrNameLst>
                                          <p:attrName>style.visibility</p:attrName>
                                        </p:attrNameLst>
                                      </p:cBhvr>
                                      <p:to>
                                        <p:strVal val="visible"/>
                                      </p:to>
                                    </p:set>
                                    <p:animEffect transition="in" filter="checkerboard(across)">
                                      <p:cBhvr>
                                        <p:cTn id="11" dur="2000"/>
                                        <p:tgtEl>
                                          <p:spTgt spid="202766"/>
                                        </p:tgtEl>
                                      </p:cBhvr>
                                    </p:animEffect>
                                  </p:childTnLst>
                                </p:cTn>
                              </p:par>
                              <p:par>
                                <p:cTn id="12" presetID="2" presetClass="entr" presetSubtype="4" fill="hold" nodeType="withEffect">
                                  <p:stCondLst>
                                    <p:cond delay="0"/>
                                  </p:stCondLst>
                                  <p:childTnLst>
                                    <p:set>
                                      <p:cBhvr>
                                        <p:cTn id="13" dur="1" fill="hold">
                                          <p:stCondLst>
                                            <p:cond delay="0"/>
                                          </p:stCondLst>
                                        </p:cTn>
                                        <p:tgtEl>
                                          <p:spTgt spid="202763"/>
                                        </p:tgtEl>
                                        <p:attrNameLst>
                                          <p:attrName>style.visibility</p:attrName>
                                        </p:attrNameLst>
                                      </p:cBhvr>
                                      <p:to>
                                        <p:strVal val="visible"/>
                                      </p:to>
                                    </p:set>
                                    <p:anim calcmode="lin" valueType="num">
                                      <p:cBhvr additive="base">
                                        <p:cTn id="14" dur="1000" fill="hold"/>
                                        <p:tgtEl>
                                          <p:spTgt spid="202763"/>
                                        </p:tgtEl>
                                        <p:attrNameLst>
                                          <p:attrName>ppt_x</p:attrName>
                                        </p:attrNameLst>
                                      </p:cBhvr>
                                      <p:tavLst>
                                        <p:tav tm="0">
                                          <p:val>
                                            <p:strVal val="#ppt_x"/>
                                          </p:val>
                                        </p:tav>
                                        <p:tav tm="100000">
                                          <p:val>
                                            <p:strVal val="#ppt_x"/>
                                          </p:val>
                                        </p:tav>
                                      </p:tavLst>
                                    </p:anim>
                                    <p:anim calcmode="lin" valueType="num">
                                      <p:cBhvr additive="base">
                                        <p:cTn id="15" dur="1000" fill="hold"/>
                                        <p:tgtEl>
                                          <p:spTgt spid="202763"/>
                                        </p:tgtEl>
                                        <p:attrNameLst>
                                          <p:attrName>ppt_y</p:attrName>
                                        </p:attrNameLst>
                                      </p:cBhvr>
                                      <p:tavLst>
                                        <p:tav tm="0">
                                          <p:val>
                                            <p:strVal val="1+#ppt_h/2"/>
                                          </p:val>
                                        </p:tav>
                                        <p:tav tm="100000">
                                          <p:val>
                                            <p:strVal val="#ppt_y"/>
                                          </p:val>
                                        </p:tav>
                                      </p:tavLst>
                                    </p:anim>
                                  </p:childTnLst>
                                </p:cTn>
                              </p:par>
                              <p:par>
                                <p:cTn id="16" presetID="5" presetClass="entr" presetSubtype="10" repeatCount="indefinite" fill="hold" nodeType="withEffect">
                                  <p:stCondLst>
                                    <p:cond delay="0"/>
                                  </p:stCondLst>
                                  <p:childTnLst>
                                    <p:set>
                                      <p:cBhvr>
                                        <p:cTn id="17" dur="1" fill="hold">
                                          <p:stCondLst>
                                            <p:cond delay="0"/>
                                          </p:stCondLst>
                                        </p:cTn>
                                        <p:tgtEl>
                                          <p:spTgt spid="202763"/>
                                        </p:tgtEl>
                                        <p:attrNameLst>
                                          <p:attrName>style.visibility</p:attrName>
                                        </p:attrNameLst>
                                      </p:cBhvr>
                                      <p:to>
                                        <p:strVal val="visible"/>
                                      </p:to>
                                    </p:set>
                                    <p:animEffect transition="in" filter="checkerboard(across)">
                                      <p:cBhvr>
                                        <p:cTn id="18" dur="2000"/>
                                        <p:tgtEl>
                                          <p:spTgt spid="202763"/>
                                        </p:tgtEl>
                                      </p:cBhvr>
                                    </p:animEffect>
                                  </p:childTnLst>
                                </p:cTn>
                              </p:par>
                              <p:par>
                                <p:cTn id="19" presetID="2" presetClass="entr" presetSubtype="4" fill="hold" nodeType="withEffect">
                                  <p:stCondLst>
                                    <p:cond delay="0"/>
                                  </p:stCondLst>
                                  <p:childTnLst>
                                    <p:set>
                                      <p:cBhvr>
                                        <p:cTn id="20" dur="1" fill="hold">
                                          <p:stCondLst>
                                            <p:cond delay="0"/>
                                          </p:stCondLst>
                                        </p:cTn>
                                        <p:tgtEl>
                                          <p:spTgt spid="202758"/>
                                        </p:tgtEl>
                                        <p:attrNameLst>
                                          <p:attrName>style.visibility</p:attrName>
                                        </p:attrNameLst>
                                      </p:cBhvr>
                                      <p:to>
                                        <p:strVal val="visible"/>
                                      </p:to>
                                    </p:set>
                                    <p:anim calcmode="lin" valueType="num">
                                      <p:cBhvr additive="base">
                                        <p:cTn id="21" dur="1000" fill="hold"/>
                                        <p:tgtEl>
                                          <p:spTgt spid="202758"/>
                                        </p:tgtEl>
                                        <p:attrNameLst>
                                          <p:attrName>ppt_x</p:attrName>
                                        </p:attrNameLst>
                                      </p:cBhvr>
                                      <p:tavLst>
                                        <p:tav tm="0">
                                          <p:val>
                                            <p:strVal val="#ppt_x"/>
                                          </p:val>
                                        </p:tav>
                                        <p:tav tm="100000">
                                          <p:val>
                                            <p:strVal val="#ppt_x"/>
                                          </p:val>
                                        </p:tav>
                                      </p:tavLst>
                                    </p:anim>
                                    <p:anim calcmode="lin" valueType="num">
                                      <p:cBhvr additive="base">
                                        <p:cTn id="22" dur="1000" fill="hold"/>
                                        <p:tgtEl>
                                          <p:spTgt spid="20275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2756"/>
                                        </p:tgtEl>
                                        <p:attrNameLst>
                                          <p:attrName>style.visibility</p:attrName>
                                        </p:attrNameLst>
                                      </p:cBhvr>
                                      <p:to>
                                        <p:strVal val="visible"/>
                                      </p:to>
                                    </p:set>
                                    <p:anim calcmode="lin" valueType="num">
                                      <p:cBhvr additive="base">
                                        <p:cTn id="25" dur="1000" fill="hold"/>
                                        <p:tgtEl>
                                          <p:spTgt spid="202756"/>
                                        </p:tgtEl>
                                        <p:attrNameLst>
                                          <p:attrName>ppt_x</p:attrName>
                                        </p:attrNameLst>
                                      </p:cBhvr>
                                      <p:tavLst>
                                        <p:tav tm="0">
                                          <p:val>
                                            <p:strVal val="#ppt_x"/>
                                          </p:val>
                                        </p:tav>
                                        <p:tav tm="100000">
                                          <p:val>
                                            <p:strVal val="#ppt_x"/>
                                          </p:val>
                                        </p:tav>
                                      </p:tavLst>
                                    </p:anim>
                                    <p:anim calcmode="lin" valueType="num">
                                      <p:cBhvr additive="base">
                                        <p:cTn id="26" dur="1000" fill="hold"/>
                                        <p:tgtEl>
                                          <p:spTgt spid="20275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2760"/>
                                        </p:tgtEl>
                                        <p:attrNameLst>
                                          <p:attrName>style.visibility</p:attrName>
                                        </p:attrNameLst>
                                      </p:cBhvr>
                                      <p:to>
                                        <p:strVal val="visible"/>
                                      </p:to>
                                    </p:set>
                                    <p:anim calcmode="lin" valueType="num">
                                      <p:cBhvr additive="base">
                                        <p:cTn id="29" dur="1000" fill="hold"/>
                                        <p:tgtEl>
                                          <p:spTgt spid="202760"/>
                                        </p:tgtEl>
                                        <p:attrNameLst>
                                          <p:attrName>ppt_x</p:attrName>
                                        </p:attrNameLst>
                                      </p:cBhvr>
                                      <p:tavLst>
                                        <p:tav tm="0">
                                          <p:val>
                                            <p:strVal val="#ppt_x"/>
                                          </p:val>
                                        </p:tav>
                                        <p:tav tm="100000">
                                          <p:val>
                                            <p:strVal val="#ppt_x"/>
                                          </p:val>
                                        </p:tav>
                                      </p:tavLst>
                                    </p:anim>
                                    <p:anim calcmode="lin" valueType="num">
                                      <p:cBhvr additive="base">
                                        <p:cTn id="30" dur="1000" fill="hold"/>
                                        <p:tgtEl>
                                          <p:spTgt spid="202760"/>
                                        </p:tgtEl>
                                        <p:attrNameLst>
                                          <p:attrName>ppt_y</p:attrName>
                                        </p:attrNameLst>
                                      </p:cBhvr>
                                      <p:tavLst>
                                        <p:tav tm="0">
                                          <p:val>
                                            <p:strVal val="1+#ppt_h/2"/>
                                          </p:val>
                                        </p:tav>
                                        <p:tav tm="100000">
                                          <p:val>
                                            <p:strVal val="#ppt_y"/>
                                          </p:val>
                                        </p:tav>
                                      </p:tavLst>
                                    </p:anim>
                                  </p:childTnLst>
                                </p:cTn>
                              </p:par>
                              <p:par>
                                <p:cTn id="31" presetID="8" presetClass="emph" presetSubtype="0" repeatCount="indefinite" fill="hold" nodeType="withEffect">
                                  <p:stCondLst>
                                    <p:cond delay="0"/>
                                  </p:stCondLst>
                                  <p:childTnLst>
                                    <p:animRot by="21600000">
                                      <p:cBhvr>
                                        <p:cTn id="32" dur="3000" fill="hold"/>
                                        <p:tgtEl>
                                          <p:spTgt spid="202760"/>
                                        </p:tgtEl>
                                        <p:attrNameLst>
                                          <p:attrName>r</p:attrName>
                                        </p:attrNameLst>
                                      </p:cBhvr>
                                    </p:animRot>
                                  </p:childTnLst>
                                </p:cTn>
                              </p:par>
                              <p:par>
                                <p:cTn id="33" presetID="2" presetClass="entr" presetSubtype="4" fill="hold" nodeType="withEffect">
                                  <p:stCondLst>
                                    <p:cond delay="0"/>
                                  </p:stCondLst>
                                  <p:childTnLst>
                                    <p:set>
                                      <p:cBhvr>
                                        <p:cTn id="34" dur="1" fill="hold">
                                          <p:stCondLst>
                                            <p:cond delay="0"/>
                                          </p:stCondLst>
                                        </p:cTn>
                                        <p:tgtEl>
                                          <p:spTgt spid="202759"/>
                                        </p:tgtEl>
                                        <p:attrNameLst>
                                          <p:attrName>style.visibility</p:attrName>
                                        </p:attrNameLst>
                                      </p:cBhvr>
                                      <p:to>
                                        <p:strVal val="visible"/>
                                      </p:to>
                                    </p:set>
                                    <p:anim calcmode="lin" valueType="num">
                                      <p:cBhvr additive="base">
                                        <p:cTn id="35" dur="1000" fill="hold"/>
                                        <p:tgtEl>
                                          <p:spTgt spid="202759"/>
                                        </p:tgtEl>
                                        <p:attrNameLst>
                                          <p:attrName>ppt_x</p:attrName>
                                        </p:attrNameLst>
                                      </p:cBhvr>
                                      <p:tavLst>
                                        <p:tav tm="0">
                                          <p:val>
                                            <p:strVal val="#ppt_x"/>
                                          </p:val>
                                        </p:tav>
                                        <p:tav tm="100000">
                                          <p:val>
                                            <p:strVal val="#ppt_x"/>
                                          </p:val>
                                        </p:tav>
                                      </p:tavLst>
                                    </p:anim>
                                    <p:anim calcmode="lin" valueType="num">
                                      <p:cBhvr additive="base">
                                        <p:cTn id="36" dur="1000" fill="hold"/>
                                        <p:tgtEl>
                                          <p:spTgt spid="202759"/>
                                        </p:tgtEl>
                                        <p:attrNameLst>
                                          <p:attrName>ppt_y</p:attrName>
                                        </p:attrNameLst>
                                      </p:cBhvr>
                                      <p:tavLst>
                                        <p:tav tm="0">
                                          <p:val>
                                            <p:strVal val="1+#ppt_h/2"/>
                                          </p:val>
                                        </p:tav>
                                        <p:tav tm="100000">
                                          <p:val>
                                            <p:strVal val="#ppt_y"/>
                                          </p:val>
                                        </p:tav>
                                      </p:tavLst>
                                    </p:anim>
                                  </p:childTnLst>
                                </p:cTn>
                              </p:par>
                              <p:par>
                                <p:cTn id="37" presetID="8" presetClass="emph" presetSubtype="0" repeatCount="indefinite" fill="hold" nodeType="withEffect">
                                  <p:stCondLst>
                                    <p:cond delay="0"/>
                                  </p:stCondLst>
                                  <p:childTnLst>
                                    <p:animRot by="21600000">
                                      <p:cBhvr>
                                        <p:cTn id="38" dur="3000" fill="hold"/>
                                        <p:tgtEl>
                                          <p:spTgt spid="202759"/>
                                        </p:tgtEl>
                                        <p:attrNameLst>
                                          <p:attrName>r</p:attrName>
                                        </p:attrNameLst>
                                      </p:cBhvr>
                                    </p:animRo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2761"/>
                                        </p:tgtEl>
                                        <p:attrNameLst>
                                          <p:attrName>style.visibility</p:attrName>
                                        </p:attrNameLst>
                                      </p:cBhvr>
                                      <p:to>
                                        <p:strVal val="visible"/>
                                      </p:to>
                                    </p:set>
                                    <p:anim calcmode="lin" valueType="num">
                                      <p:cBhvr additive="base">
                                        <p:cTn id="43" dur="1000" fill="hold"/>
                                        <p:tgtEl>
                                          <p:spTgt spid="202761"/>
                                        </p:tgtEl>
                                        <p:attrNameLst>
                                          <p:attrName>ppt_x</p:attrName>
                                        </p:attrNameLst>
                                      </p:cBhvr>
                                      <p:tavLst>
                                        <p:tav tm="0">
                                          <p:val>
                                            <p:strVal val="#ppt_x"/>
                                          </p:val>
                                        </p:tav>
                                        <p:tav tm="100000">
                                          <p:val>
                                            <p:strVal val="#ppt_x"/>
                                          </p:val>
                                        </p:tav>
                                      </p:tavLst>
                                    </p:anim>
                                    <p:anim calcmode="lin" valueType="num">
                                      <p:cBhvr additive="base">
                                        <p:cTn id="44" dur="1000" fill="hold"/>
                                        <p:tgtEl>
                                          <p:spTgt spid="202761"/>
                                        </p:tgtEl>
                                        <p:attrNameLst>
                                          <p:attrName>ppt_y</p:attrName>
                                        </p:attrNameLst>
                                      </p:cBhvr>
                                      <p:tavLst>
                                        <p:tav tm="0">
                                          <p:val>
                                            <p:strVal val="1+#ppt_h/2"/>
                                          </p:val>
                                        </p:tav>
                                        <p:tav tm="100000">
                                          <p:val>
                                            <p:strVal val="#ppt_y"/>
                                          </p:val>
                                        </p:tav>
                                      </p:tavLst>
                                    </p:anim>
                                  </p:childTnLst>
                                </p:cTn>
                              </p:par>
                              <p:par>
                                <p:cTn id="45" presetID="5" presetClass="entr" presetSubtype="10" fill="hold" grpId="1" nodeType="withEffect">
                                  <p:stCondLst>
                                    <p:cond delay="0"/>
                                  </p:stCondLst>
                                  <p:childTnLst>
                                    <p:set>
                                      <p:cBhvr>
                                        <p:cTn id="46" dur="1" fill="hold">
                                          <p:stCondLst>
                                            <p:cond delay="0"/>
                                          </p:stCondLst>
                                        </p:cTn>
                                        <p:tgtEl>
                                          <p:spTgt spid="202761"/>
                                        </p:tgtEl>
                                        <p:attrNameLst>
                                          <p:attrName>style.visibility</p:attrName>
                                        </p:attrNameLst>
                                      </p:cBhvr>
                                      <p:to>
                                        <p:strVal val="visible"/>
                                      </p:to>
                                    </p:set>
                                    <p:animEffect transition="in" filter="checkerboard(across)">
                                      <p:cBhvr>
                                        <p:cTn id="47" dur="2000"/>
                                        <p:tgtEl>
                                          <p:spTgt spid="202761"/>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202755"/>
                                        </p:tgtEl>
                                        <p:attrNameLst>
                                          <p:attrName>style.visibility</p:attrName>
                                        </p:attrNameLst>
                                      </p:cBhvr>
                                      <p:to>
                                        <p:strVal val="visible"/>
                                      </p:to>
                                    </p:set>
                                    <p:anim calcmode="lin" valueType="num">
                                      <p:cBhvr additive="base">
                                        <p:cTn id="50" dur="1000" fill="hold"/>
                                        <p:tgtEl>
                                          <p:spTgt spid="202755"/>
                                        </p:tgtEl>
                                        <p:attrNameLst>
                                          <p:attrName>ppt_x</p:attrName>
                                        </p:attrNameLst>
                                      </p:cBhvr>
                                      <p:tavLst>
                                        <p:tav tm="0">
                                          <p:val>
                                            <p:strVal val="#ppt_x"/>
                                          </p:val>
                                        </p:tav>
                                        <p:tav tm="100000">
                                          <p:val>
                                            <p:strVal val="#ppt_x"/>
                                          </p:val>
                                        </p:tav>
                                      </p:tavLst>
                                    </p:anim>
                                    <p:anim calcmode="lin" valueType="num">
                                      <p:cBhvr additive="base">
                                        <p:cTn id="51" dur="1000" fill="hold"/>
                                        <p:tgtEl>
                                          <p:spTgt spid="202755"/>
                                        </p:tgtEl>
                                        <p:attrNameLst>
                                          <p:attrName>ppt_y</p:attrName>
                                        </p:attrNameLst>
                                      </p:cBhvr>
                                      <p:tavLst>
                                        <p:tav tm="0">
                                          <p:val>
                                            <p:strVal val="1+#ppt_h/2"/>
                                          </p:val>
                                        </p:tav>
                                        <p:tav tm="100000">
                                          <p:val>
                                            <p:strVal val="#ppt_y"/>
                                          </p:val>
                                        </p:tav>
                                      </p:tavLst>
                                    </p:anim>
                                  </p:childTnLst>
                                </p:cTn>
                              </p:par>
                              <p:par>
                                <p:cTn id="52" presetID="5" presetClass="entr" presetSubtype="10" repeatCount="indefinite" fill="hold" grpId="2" nodeType="withEffect">
                                  <p:stCondLst>
                                    <p:cond delay="0"/>
                                  </p:stCondLst>
                                  <p:childTnLst>
                                    <p:set>
                                      <p:cBhvr>
                                        <p:cTn id="53" dur="1" fill="hold">
                                          <p:stCondLst>
                                            <p:cond delay="0"/>
                                          </p:stCondLst>
                                        </p:cTn>
                                        <p:tgtEl>
                                          <p:spTgt spid="202761"/>
                                        </p:tgtEl>
                                        <p:attrNameLst>
                                          <p:attrName>style.visibility</p:attrName>
                                        </p:attrNameLst>
                                      </p:cBhvr>
                                      <p:to>
                                        <p:strVal val="visible"/>
                                      </p:to>
                                    </p:set>
                                    <p:animEffect transition="in" filter="checkerboard(across)">
                                      <p:cBhvr>
                                        <p:cTn id="54" dur="2000"/>
                                        <p:tgtEl>
                                          <p:spTgt spid="20276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02762"/>
                                        </p:tgtEl>
                                        <p:attrNameLst>
                                          <p:attrName>style.visibility</p:attrName>
                                        </p:attrNameLst>
                                      </p:cBhvr>
                                      <p:to>
                                        <p:strVal val="visible"/>
                                      </p:to>
                                    </p:set>
                                    <p:anim calcmode="lin" valueType="num">
                                      <p:cBhvr additive="base">
                                        <p:cTn id="59" dur="1000" fill="hold"/>
                                        <p:tgtEl>
                                          <p:spTgt spid="202762"/>
                                        </p:tgtEl>
                                        <p:attrNameLst>
                                          <p:attrName>ppt_x</p:attrName>
                                        </p:attrNameLst>
                                      </p:cBhvr>
                                      <p:tavLst>
                                        <p:tav tm="0">
                                          <p:val>
                                            <p:strVal val="0-#ppt_w/2"/>
                                          </p:val>
                                        </p:tav>
                                        <p:tav tm="100000">
                                          <p:val>
                                            <p:strVal val="#ppt_x"/>
                                          </p:val>
                                        </p:tav>
                                      </p:tavLst>
                                    </p:anim>
                                    <p:anim calcmode="lin" valueType="num">
                                      <p:cBhvr additive="base">
                                        <p:cTn id="60" dur="1000" fill="hold"/>
                                        <p:tgtEl>
                                          <p:spTgt spid="202762"/>
                                        </p:tgtEl>
                                        <p:attrNameLst>
                                          <p:attrName>ppt_y</p:attrName>
                                        </p:attrNameLst>
                                      </p:cBhvr>
                                      <p:tavLst>
                                        <p:tav tm="0">
                                          <p:val>
                                            <p:strVal val="#ppt_y"/>
                                          </p:val>
                                        </p:tav>
                                        <p:tav tm="100000">
                                          <p:val>
                                            <p:strVal val="#ppt_y"/>
                                          </p:val>
                                        </p:tav>
                                      </p:tavLst>
                                    </p:anim>
                                  </p:childTnLst>
                                </p:cTn>
                              </p:par>
                              <p:par>
                                <p:cTn id="61" presetID="5" presetClass="entr" presetSubtype="10" repeatCount="indefinite" fill="hold" grpId="1" nodeType="withEffect">
                                  <p:stCondLst>
                                    <p:cond delay="0"/>
                                  </p:stCondLst>
                                  <p:childTnLst>
                                    <p:set>
                                      <p:cBhvr>
                                        <p:cTn id="62" dur="1" fill="hold">
                                          <p:stCondLst>
                                            <p:cond delay="0"/>
                                          </p:stCondLst>
                                        </p:cTn>
                                        <p:tgtEl>
                                          <p:spTgt spid="202762"/>
                                        </p:tgtEl>
                                        <p:attrNameLst>
                                          <p:attrName>style.visibility</p:attrName>
                                        </p:attrNameLst>
                                      </p:cBhvr>
                                      <p:to>
                                        <p:strVal val="visible"/>
                                      </p:to>
                                    </p:set>
                                    <p:animEffect transition="in" filter="checkerboard(across)">
                                      <p:cBhvr>
                                        <p:cTn id="63" dur="2000"/>
                                        <p:tgtEl>
                                          <p:spTgt spid="20276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1" fill="hold" grpId="0" nodeType="clickEffect">
                                  <p:stCondLst>
                                    <p:cond delay="0"/>
                                  </p:stCondLst>
                                  <p:childTnLst>
                                    <p:set>
                                      <p:cBhvr>
                                        <p:cTn id="67" dur="1" fill="hold">
                                          <p:stCondLst>
                                            <p:cond delay="0"/>
                                          </p:stCondLst>
                                        </p:cTn>
                                        <p:tgtEl>
                                          <p:spTgt spid="202764"/>
                                        </p:tgtEl>
                                        <p:attrNameLst>
                                          <p:attrName>style.visibility</p:attrName>
                                        </p:attrNameLst>
                                      </p:cBhvr>
                                      <p:to>
                                        <p:strVal val="visible"/>
                                      </p:to>
                                    </p:set>
                                    <p:anim calcmode="lin" valueType="num">
                                      <p:cBhvr additive="base">
                                        <p:cTn id="68" dur="1000" fill="hold"/>
                                        <p:tgtEl>
                                          <p:spTgt spid="202764"/>
                                        </p:tgtEl>
                                        <p:attrNameLst>
                                          <p:attrName>ppt_x</p:attrName>
                                        </p:attrNameLst>
                                      </p:cBhvr>
                                      <p:tavLst>
                                        <p:tav tm="0">
                                          <p:val>
                                            <p:strVal val="#ppt_x"/>
                                          </p:val>
                                        </p:tav>
                                        <p:tav tm="100000">
                                          <p:val>
                                            <p:strVal val="#ppt_x"/>
                                          </p:val>
                                        </p:tav>
                                      </p:tavLst>
                                    </p:anim>
                                    <p:anim calcmode="lin" valueType="num">
                                      <p:cBhvr additive="base">
                                        <p:cTn id="69" dur="1000" fill="hold"/>
                                        <p:tgtEl>
                                          <p:spTgt spid="202764"/>
                                        </p:tgtEl>
                                        <p:attrNameLst>
                                          <p:attrName>ppt_y</p:attrName>
                                        </p:attrNameLst>
                                      </p:cBhvr>
                                      <p:tavLst>
                                        <p:tav tm="0">
                                          <p:val>
                                            <p:strVal val="0-#ppt_h/2"/>
                                          </p:val>
                                        </p:tav>
                                        <p:tav tm="100000">
                                          <p:val>
                                            <p:strVal val="#ppt_y"/>
                                          </p:val>
                                        </p:tav>
                                      </p:tavLst>
                                    </p:anim>
                                  </p:childTnLst>
                                </p:cTn>
                              </p:par>
                              <p:par>
                                <p:cTn id="70" presetID="5" presetClass="entr" presetSubtype="10" repeatCount="indefinite" fill="hold" grpId="1" nodeType="withEffect">
                                  <p:stCondLst>
                                    <p:cond delay="0"/>
                                  </p:stCondLst>
                                  <p:childTnLst>
                                    <p:set>
                                      <p:cBhvr>
                                        <p:cTn id="71" dur="1" fill="hold">
                                          <p:stCondLst>
                                            <p:cond delay="0"/>
                                          </p:stCondLst>
                                        </p:cTn>
                                        <p:tgtEl>
                                          <p:spTgt spid="202764"/>
                                        </p:tgtEl>
                                        <p:attrNameLst>
                                          <p:attrName>style.visibility</p:attrName>
                                        </p:attrNameLst>
                                      </p:cBhvr>
                                      <p:to>
                                        <p:strVal val="visible"/>
                                      </p:to>
                                    </p:set>
                                    <p:animEffect transition="in" filter="checkerboard(across)">
                                      <p:cBhvr>
                                        <p:cTn id="72" dur="2000"/>
                                        <p:tgtEl>
                                          <p:spTgt spid="2027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2" fill="hold" grpId="0" nodeType="clickEffect">
                                  <p:stCondLst>
                                    <p:cond delay="0"/>
                                  </p:stCondLst>
                                  <p:childTnLst>
                                    <p:set>
                                      <p:cBhvr>
                                        <p:cTn id="76" dur="1" fill="hold">
                                          <p:stCondLst>
                                            <p:cond delay="0"/>
                                          </p:stCondLst>
                                        </p:cTn>
                                        <p:tgtEl>
                                          <p:spTgt spid="202767"/>
                                        </p:tgtEl>
                                        <p:attrNameLst>
                                          <p:attrName>style.visibility</p:attrName>
                                        </p:attrNameLst>
                                      </p:cBhvr>
                                      <p:to>
                                        <p:strVal val="visible"/>
                                      </p:to>
                                    </p:set>
                                    <p:animEffect transition="in" filter="slide(fromRight)">
                                      <p:cBhvr>
                                        <p:cTn id="77" dur="1000"/>
                                        <p:tgtEl>
                                          <p:spTgt spid="202767"/>
                                        </p:tgtEl>
                                      </p:cBhvr>
                                    </p:animEffect>
                                  </p:childTnLst>
                                </p:cTn>
                              </p:par>
                              <p:par>
                                <p:cTn id="78" presetID="2" presetClass="exit" presetSubtype="4" fill="hold" nodeType="withEffect">
                                  <p:stCondLst>
                                    <p:cond delay="0"/>
                                  </p:stCondLst>
                                  <p:childTnLst>
                                    <p:anim calcmode="lin" valueType="num">
                                      <p:cBhvr additive="base">
                                        <p:cTn id="79" dur="3000"/>
                                        <p:tgtEl>
                                          <p:spTgt spid="202760"/>
                                        </p:tgtEl>
                                        <p:attrNameLst>
                                          <p:attrName>ppt_x</p:attrName>
                                        </p:attrNameLst>
                                      </p:cBhvr>
                                      <p:tavLst>
                                        <p:tav tm="0">
                                          <p:val>
                                            <p:strVal val="ppt_x"/>
                                          </p:val>
                                        </p:tav>
                                        <p:tav tm="100000">
                                          <p:val>
                                            <p:strVal val="ppt_x"/>
                                          </p:val>
                                        </p:tav>
                                      </p:tavLst>
                                    </p:anim>
                                    <p:anim calcmode="lin" valueType="num">
                                      <p:cBhvr additive="base">
                                        <p:cTn id="80" dur="3000"/>
                                        <p:tgtEl>
                                          <p:spTgt spid="202760"/>
                                        </p:tgtEl>
                                        <p:attrNameLst>
                                          <p:attrName>ppt_y</p:attrName>
                                        </p:attrNameLst>
                                      </p:cBhvr>
                                      <p:tavLst>
                                        <p:tav tm="0">
                                          <p:val>
                                            <p:strVal val="ppt_y"/>
                                          </p:val>
                                        </p:tav>
                                        <p:tav tm="100000">
                                          <p:val>
                                            <p:strVal val="1+ppt_h/2"/>
                                          </p:val>
                                        </p:tav>
                                      </p:tavLst>
                                    </p:anim>
                                    <p:set>
                                      <p:cBhvr>
                                        <p:cTn id="81" dur="1" fill="hold">
                                          <p:stCondLst>
                                            <p:cond delay="2999"/>
                                          </p:stCondLst>
                                        </p:cTn>
                                        <p:tgtEl>
                                          <p:spTgt spid="202760"/>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3000"/>
                                        <p:tgtEl>
                                          <p:spTgt spid="202759"/>
                                        </p:tgtEl>
                                        <p:attrNameLst>
                                          <p:attrName>ppt_x</p:attrName>
                                        </p:attrNameLst>
                                      </p:cBhvr>
                                      <p:tavLst>
                                        <p:tav tm="0">
                                          <p:val>
                                            <p:strVal val="ppt_x"/>
                                          </p:val>
                                        </p:tav>
                                        <p:tav tm="100000">
                                          <p:val>
                                            <p:strVal val="ppt_x"/>
                                          </p:val>
                                        </p:tav>
                                      </p:tavLst>
                                    </p:anim>
                                    <p:anim calcmode="lin" valueType="num">
                                      <p:cBhvr additive="base">
                                        <p:cTn id="84" dur="3000"/>
                                        <p:tgtEl>
                                          <p:spTgt spid="202759"/>
                                        </p:tgtEl>
                                        <p:attrNameLst>
                                          <p:attrName>ppt_y</p:attrName>
                                        </p:attrNameLst>
                                      </p:cBhvr>
                                      <p:tavLst>
                                        <p:tav tm="0">
                                          <p:val>
                                            <p:strVal val="ppt_y"/>
                                          </p:val>
                                        </p:tav>
                                        <p:tav tm="100000">
                                          <p:val>
                                            <p:strVal val="1+ppt_h/2"/>
                                          </p:val>
                                        </p:tav>
                                      </p:tavLst>
                                    </p:anim>
                                    <p:set>
                                      <p:cBhvr>
                                        <p:cTn id="85" dur="1" fill="hold">
                                          <p:stCondLst>
                                            <p:cond delay="2999"/>
                                          </p:stCondLst>
                                        </p:cTn>
                                        <p:tgtEl>
                                          <p:spTgt spid="202759"/>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2" presetClass="entr" presetSubtype="8" fill="hold" grpId="0" nodeType="clickEffect">
                                  <p:stCondLst>
                                    <p:cond delay="0"/>
                                  </p:stCondLst>
                                  <p:childTnLst>
                                    <p:set>
                                      <p:cBhvr>
                                        <p:cTn id="89" dur="1" fill="hold">
                                          <p:stCondLst>
                                            <p:cond delay="0"/>
                                          </p:stCondLst>
                                        </p:cTn>
                                        <p:tgtEl>
                                          <p:spTgt spid="202765"/>
                                        </p:tgtEl>
                                        <p:attrNameLst>
                                          <p:attrName>style.visibility</p:attrName>
                                        </p:attrNameLst>
                                      </p:cBhvr>
                                      <p:to>
                                        <p:strVal val="visible"/>
                                      </p:to>
                                    </p:set>
                                    <p:animEffect transition="in" filter="slide(fromLeft)">
                                      <p:cBhvr>
                                        <p:cTn id="90" dur="1000"/>
                                        <p:tgtEl>
                                          <p:spTgt spid="202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P spid="202761" grpId="0" animBg="1"/>
      <p:bldP spid="202761" grpId="1" animBg="1"/>
      <p:bldP spid="202761" grpId="2" animBg="1"/>
      <p:bldP spid="202762" grpId="0" animBg="1"/>
      <p:bldP spid="202762" grpId="1" animBg="1"/>
      <p:bldP spid="202764" grpId="0" animBg="1"/>
      <p:bldP spid="202764" grpId="1" animBg="1"/>
      <p:bldP spid="202765" grpId="0" animBg="1"/>
      <p:bldP spid="202766" grpId="0" animBg="1"/>
      <p:bldP spid="202766" grpId="1" animBg="1"/>
      <p:bldP spid="20276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2209800"/>
            <a:ext cx="5029200" cy="1708160"/>
          </a:xfrm>
          <a:prstGeom prst="rect">
            <a:avLst/>
          </a:prstGeom>
        </p:spPr>
        <p:txBody>
          <a:bodyPr wrap="square">
            <a:spAutoFit/>
          </a:bodyPr>
          <a:lstStyle/>
          <a:p>
            <a:pPr fontAlgn="auto">
              <a:lnSpc>
                <a:spcPct val="150000"/>
              </a:lnSpc>
              <a:spcAft>
                <a:spcPts val="0"/>
              </a:spcAft>
              <a:defRPr/>
            </a:pPr>
            <a:r>
              <a:rPr lang="km-KH" sz="2800" dirty="0">
                <a:solidFill>
                  <a:srgbClr val="002060"/>
                </a:solidFill>
                <a:latin typeface="Khmer OS Muol Light" pitchFamily="2" charset="0"/>
                <a:ea typeface="ＭＳ Ｐゴシック" pitchFamily="34" charset="-128"/>
                <a:cs typeface="Khmer OS Muol Light" pitchFamily="2" charset="0"/>
              </a:rPr>
              <a:t>សូម​អរគុណ</a:t>
            </a:r>
            <a:r>
              <a:rPr lang="en-GB" sz="2800" dirty="0">
                <a:solidFill>
                  <a:srgbClr val="002060"/>
                </a:solidFill>
                <a:latin typeface="Khmer OS Muol Light" pitchFamily="2" charset="0"/>
                <a:ea typeface="ＭＳ Ｐゴシック" pitchFamily="34" charset="-128"/>
                <a:cs typeface="Khmer OS Muol Light" pitchFamily="2" charset="0"/>
              </a:rPr>
              <a:t/>
            </a:r>
            <a:br>
              <a:rPr lang="en-GB" sz="2800" dirty="0">
                <a:solidFill>
                  <a:srgbClr val="002060"/>
                </a:solidFill>
                <a:latin typeface="Khmer OS Muol Light" pitchFamily="2" charset="0"/>
                <a:ea typeface="ＭＳ Ｐゴシック" pitchFamily="34" charset="-128"/>
                <a:cs typeface="Khmer OS Muol Light" pitchFamily="2" charset="0"/>
              </a:rPr>
            </a:br>
            <a:r>
              <a:rPr lang="km-KH" sz="1400" dirty="0">
                <a:solidFill>
                  <a:srgbClr val="002060"/>
                </a:solidFill>
                <a:latin typeface="Khmer OS Muol Light" pitchFamily="2" charset="0"/>
                <a:ea typeface="ＭＳ Ｐゴシック" pitchFamily="34" charset="-128"/>
                <a:cs typeface="Khmer OS Muol Light" pitchFamily="2" charset="0"/>
              </a:rPr>
              <a:t>សម្រាប់​ព័ត៌មានបន្ថែម សូម​ចូលគេហទំព័រ</a:t>
            </a:r>
            <a:r>
              <a:rPr lang="en-GB" sz="5400" dirty="0">
                <a:solidFill>
                  <a:srgbClr val="002060"/>
                </a:solidFill>
                <a:latin typeface="Limon F2" pitchFamily="2" charset="0"/>
                <a:ea typeface="ＭＳ Ｐゴシック" pitchFamily="34" charset="-128"/>
              </a:rPr>
              <a:t/>
            </a:r>
            <a:br>
              <a:rPr lang="en-GB" sz="5400" dirty="0">
                <a:solidFill>
                  <a:srgbClr val="002060"/>
                </a:solidFill>
                <a:latin typeface="Limon F2" pitchFamily="2" charset="0"/>
                <a:ea typeface="ＭＳ Ｐゴシック" pitchFamily="34" charset="-128"/>
              </a:rPr>
            </a:br>
            <a:r>
              <a:rPr lang="en-GB" sz="2800" b="1" dirty="0">
                <a:solidFill>
                  <a:srgbClr val="002060"/>
                </a:solidFill>
                <a:latin typeface="Times New Roman" pitchFamily="18" charset="0"/>
                <a:ea typeface="ＭＳ Ｐゴシック" pitchFamily="34" charset="-128"/>
                <a:cs typeface="Times New Roman" pitchFamily="18" charset="0"/>
                <a:hlinkClick r:id="rId2"/>
              </a:rPr>
              <a:t>www.camclimate.org.kh</a:t>
            </a:r>
            <a:r>
              <a:rPr lang="en-GB" sz="2800" b="1" dirty="0">
                <a:solidFill>
                  <a:srgbClr val="002060"/>
                </a:solidFill>
                <a:latin typeface="Times New Roman" pitchFamily="18" charset="0"/>
                <a:ea typeface="ＭＳ Ｐゴシック" pitchFamily="34" charset="-128"/>
                <a:cs typeface="Times New Roman" pitchFamily="18" charset="0"/>
              </a:rPr>
              <a:t> </a:t>
            </a:r>
            <a:endParaRPr lang="en-US" sz="5400" b="1" dirty="0">
              <a:solidFill>
                <a:srgbClr val="002060"/>
              </a:solidFill>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3520782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Useful</a:t>
            </a:r>
            <a:r>
              <a:rPr lang="fr-CH" dirty="0" smtClean="0"/>
              <a:t> Links</a:t>
            </a:r>
            <a:endParaRPr lang="en-GB" dirty="0"/>
          </a:p>
        </p:txBody>
      </p:sp>
      <p:graphicFrame>
        <p:nvGraphicFramePr>
          <p:cNvPr id="8" name="Content Placeholder 7"/>
          <p:cNvGraphicFramePr>
            <a:graphicFrameLocks noGrp="1"/>
          </p:cNvGraphicFramePr>
          <p:nvPr>
            <p:ph sz="quarter" idx="1"/>
            <p:extLst/>
          </p:nvPr>
        </p:nvGraphicFramePr>
        <p:xfrm>
          <a:off x="993648" y="1600200"/>
          <a:ext cx="8153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p:cNvSpPr txBox="1">
            <a:spLocks/>
          </p:cNvSpPr>
          <p:nvPr/>
        </p:nvSpPr>
        <p:spPr bwMode="auto">
          <a:xfrm>
            <a:off x="6477000" y="6401968"/>
            <a:ext cx="3048000"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algn="r" eaLnBrk="1" hangingPunct="1">
              <a:defRPr/>
            </a:pPr>
            <a:endParaRPr lang="en-US" sz="1100" dirty="0">
              <a:solidFill>
                <a:srgbClr val="EAEAEA"/>
              </a:solidFill>
              <a:latin typeface="Myriad Pro" pitchFamily="34" charset="0"/>
            </a:endParaRPr>
          </a:p>
          <a:p>
            <a:pPr algn="r" eaLnBrk="1" hangingPunct="1">
              <a:defRPr/>
            </a:pPr>
            <a:r>
              <a:rPr lang="en-US" sz="950" dirty="0">
                <a:solidFill>
                  <a:schemeClr val="bg1">
                    <a:lumMod val="85000"/>
                  </a:schemeClr>
                </a:solidFill>
                <a:latin typeface="Myriad Pro" pitchFamily="34" charset="0"/>
              </a:rPr>
              <a:t>Additional Resources</a:t>
            </a:r>
          </a:p>
          <a:p>
            <a:pPr algn="r" eaLnBrk="1" hangingPunct="1">
              <a:defRPr/>
            </a:pPr>
            <a:endParaRPr lang="en-US" sz="1100" dirty="0">
              <a:solidFill>
                <a:srgbClr val="EAEAEA"/>
              </a:solidFill>
              <a:latin typeface="Myriad Pro" pitchFamily="34" charset="0"/>
            </a:endParaRPr>
          </a:p>
        </p:txBody>
      </p:sp>
      <p:sp>
        <p:nvSpPr>
          <p:cNvPr id="3" name="Slide Number Placeholder 2"/>
          <p:cNvSpPr>
            <a:spLocks noGrp="1"/>
          </p:cNvSpPr>
          <p:nvPr>
            <p:ph type="sldNum" sz="quarter" idx="12"/>
          </p:nvPr>
        </p:nvSpPr>
        <p:spPr/>
        <p:txBody>
          <a:bodyPr>
            <a:normAutofit/>
          </a:bodyPr>
          <a:lstStyle/>
          <a:p>
            <a:pPr>
              <a:defRPr/>
            </a:pPr>
            <a:fld id="{C8086BD3-1868-4CED-8D59-5D8005814E33}" type="slidenum">
              <a:rPr lang="en-US" smtClean="0"/>
              <a:pPr>
                <a:defRPr/>
              </a:pPr>
              <a:t>42</a:t>
            </a:fld>
            <a:endParaRPr lang="en-US" dirty="0"/>
          </a:p>
        </p:txBody>
      </p:sp>
    </p:spTree>
    <p:extLst>
      <p:ext uri="{BB962C8B-B14F-4D97-AF65-F5344CB8AC3E}">
        <p14:creationId xmlns:p14="http://schemas.microsoft.com/office/powerpoint/2010/main" val="275681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Readings </a:t>
            </a:r>
            <a:endParaRPr lang="en-US" dirty="0"/>
          </a:p>
        </p:txBody>
      </p:sp>
      <p:sp>
        <p:nvSpPr>
          <p:cNvPr id="3" name="Content Placeholder 2"/>
          <p:cNvSpPr>
            <a:spLocks noGrp="1"/>
          </p:cNvSpPr>
          <p:nvPr>
            <p:ph sz="quarter" idx="1"/>
          </p:nvPr>
        </p:nvSpPr>
        <p:spPr>
          <a:xfrm>
            <a:off x="1030160" y="1885528"/>
            <a:ext cx="8243320" cy="4351784"/>
          </a:xfrm>
        </p:spPr>
        <p:txBody>
          <a:bodyPr/>
          <a:lstStyle/>
          <a:p>
            <a:pPr>
              <a:spcAft>
                <a:spcPts val="1000"/>
              </a:spcAft>
              <a:buClr>
                <a:srgbClr val="23518F"/>
              </a:buClr>
            </a:pPr>
            <a:r>
              <a:rPr lang="fr-CH" sz="2000" dirty="0"/>
              <a:t>Cambridge </a:t>
            </a:r>
            <a:r>
              <a:rPr lang="fr-CH" sz="2000" dirty="0" err="1"/>
              <a:t>University</a:t>
            </a:r>
            <a:r>
              <a:rPr lang="fr-CH" sz="2000" dirty="0"/>
              <a:t> (2013). </a:t>
            </a:r>
            <a:r>
              <a:rPr lang="en-GB" sz="2000" dirty="0">
                <a:hlinkClick r:id="rId3"/>
              </a:rPr>
              <a:t>Climate Change: Action, Trends and Implications for Business</a:t>
            </a:r>
            <a:endParaRPr lang="en-US" sz="2000" dirty="0">
              <a:latin typeface="+mj-lt"/>
            </a:endParaRPr>
          </a:p>
          <a:p>
            <a:pPr>
              <a:spcAft>
                <a:spcPts val="1000"/>
              </a:spcAft>
              <a:buClr>
                <a:srgbClr val="23518F"/>
              </a:buClr>
            </a:pPr>
            <a:r>
              <a:rPr lang="en-US" sz="2000" dirty="0">
                <a:latin typeface="+mj-lt"/>
              </a:rPr>
              <a:t>IPCC (2013). </a:t>
            </a:r>
            <a:r>
              <a:rPr lang="en-US" sz="2000" dirty="0">
                <a:latin typeface="+mj-lt"/>
                <a:hlinkClick r:id="rId4"/>
              </a:rPr>
              <a:t>Climate Change 2013, The </a:t>
            </a:r>
            <a:r>
              <a:rPr lang="en-US" sz="2000" dirty="0" err="1">
                <a:latin typeface="+mj-lt"/>
                <a:hlinkClick r:id="rId4"/>
              </a:rPr>
              <a:t>Physcial</a:t>
            </a:r>
            <a:r>
              <a:rPr lang="en-US" sz="2000" dirty="0">
                <a:latin typeface="+mj-lt"/>
                <a:hlinkClick r:id="rId4"/>
              </a:rPr>
              <a:t> Science Basis - Summary for Policymakers </a:t>
            </a:r>
            <a:endParaRPr lang="en-US" sz="2000" dirty="0">
              <a:latin typeface="+mj-lt"/>
            </a:endParaRPr>
          </a:p>
          <a:p>
            <a:pPr>
              <a:spcAft>
                <a:spcPts val="1000"/>
              </a:spcAft>
              <a:buClr>
                <a:srgbClr val="23518F"/>
              </a:buClr>
            </a:pPr>
            <a:r>
              <a:rPr lang="en-US" sz="2000" dirty="0">
                <a:latin typeface="+mj-lt"/>
              </a:rPr>
              <a:t>UNEP (2009). </a:t>
            </a:r>
            <a:r>
              <a:rPr lang="en-US" sz="2000" dirty="0">
                <a:latin typeface="+mj-lt"/>
                <a:hlinkClick r:id="rId5"/>
              </a:rPr>
              <a:t>Climate Change Science Compendium </a:t>
            </a:r>
            <a:endParaRPr lang="en-US" sz="2000" dirty="0">
              <a:latin typeface="+mj-lt"/>
            </a:endParaRPr>
          </a:p>
          <a:p>
            <a:pPr>
              <a:spcAft>
                <a:spcPts val="1000"/>
              </a:spcAft>
              <a:buClr>
                <a:srgbClr val="23518F"/>
              </a:buClr>
            </a:pPr>
            <a:r>
              <a:rPr lang="en-US" sz="2000" dirty="0">
                <a:latin typeface="+mj-lt"/>
              </a:rPr>
              <a:t>UNEP (2009). </a:t>
            </a:r>
            <a:r>
              <a:rPr lang="en-US" sz="2000" dirty="0">
                <a:latin typeface="+mj-lt"/>
                <a:hlinkClick r:id="rId6"/>
              </a:rPr>
              <a:t>Climate in Peril, A Popular Guide to the Latest IPCC Reports</a:t>
            </a:r>
            <a:endParaRPr lang="en-US" sz="2000" dirty="0">
              <a:latin typeface="+mj-lt"/>
            </a:endParaRPr>
          </a:p>
          <a:p>
            <a:pPr>
              <a:spcAft>
                <a:spcPts val="1000"/>
              </a:spcAft>
              <a:buClr>
                <a:srgbClr val="23518F"/>
              </a:buClr>
            </a:pPr>
            <a:r>
              <a:rPr lang="en-US" sz="2000" dirty="0">
                <a:latin typeface="+mj-lt"/>
              </a:rPr>
              <a:t>WMO (2013). </a:t>
            </a:r>
            <a:r>
              <a:rPr lang="en-US" sz="2000" dirty="0">
                <a:latin typeface="+mj-lt"/>
                <a:hlinkClick r:id="rId7"/>
              </a:rPr>
              <a:t>The Global Climate 2001–2010, A Decade of Climate Extremes </a:t>
            </a:r>
            <a:endParaRPr lang="en-US" sz="2000" dirty="0">
              <a:latin typeface="+mj-lt"/>
            </a:endParaRPr>
          </a:p>
        </p:txBody>
      </p:sp>
      <p:sp>
        <p:nvSpPr>
          <p:cNvPr id="6" name="Footer Placeholder 3"/>
          <p:cNvSpPr txBox="1">
            <a:spLocks/>
          </p:cNvSpPr>
          <p:nvPr/>
        </p:nvSpPr>
        <p:spPr bwMode="auto">
          <a:xfrm>
            <a:off x="6477000" y="6401968"/>
            <a:ext cx="3048000"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algn="r" eaLnBrk="1" hangingPunct="1">
              <a:defRPr/>
            </a:pPr>
            <a:endParaRPr lang="en-US" sz="1100" dirty="0">
              <a:solidFill>
                <a:srgbClr val="EAEAEA"/>
              </a:solidFill>
              <a:latin typeface="Myriad Pro" pitchFamily="34" charset="0"/>
            </a:endParaRPr>
          </a:p>
          <a:p>
            <a:pPr algn="r" eaLnBrk="1" hangingPunct="1">
              <a:defRPr/>
            </a:pPr>
            <a:r>
              <a:rPr lang="en-US" sz="950" dirty="0">
                <a:solidFill>
                  <a:schemeClr val="bg1">
                    <a:lumMod val="85000"/>
                  </a:schemeClr>
                </a:solidFill>
                <a:latin typeface="Myriad Pro" pitchFamily="34" charset="0"/>
              </a:rPr>
              <a:t>Additional Resources</a:t>
            </a:r>
          </a:p>
          <a:p>
            <a:pPr algn="r" eaLnBrk="1" hangingPunct="1">
              <a:defRPr/>
            </a:pPr>
            <a:endParaRPr lang="en-US" sz="1100" dirty="0">
              <a:solidFill>
                <a:srgbClr val="EAEAEA"/>
              </a:solidFill>
              <a:latin typeface="Myriad Pro" pitchFamily="34" charset="0"/>
            </a:endParaRPr>
          </a:p>
        </p:txBody>
      </p:sp>
      <p:sp>
        <p:nvSpPr>
          <p:cNvPr id="4" name="Slide Number Placeholder 3"/>
          <p:cNvSpPr>
            <a:spLocks noGrp="1"/>
          </p:cNvSpPr>
          <p:nvPr>
            <p:ph type="sldNum" sz="quarter" idx="12"/>
          </p:nvPr>
        </p:nvSpPr>
        <p:spPr/>
        <p:txBody>
          <a:bodyPr>
            <a:normAutofit/>
          </a:bodyPr>
          <a:lstStyle/>
          <a:p>
            <a:pPr>
              <a:defRPr/>
            </a:pPr>
            <a:fld id="{C8086BD3-1868-4CED-8D59-5D8005814E33}" type="slidenum">
              <a:rPr lang="en-US" smtClean="0"/>
              <a:pPr>
                <a:defRPr/>
              </a:pPr>
              <a:t>43</a:t>
            </a:fld>
            <a:endParaRPr lang="en-US" dirty="0"/>
          </a:p>
        </p:txBody>
      </p:sp>
    </p:spTree>
    <p:extLst>
      <p:ext uri="{BB962C8B-B14F-4D97-AF65-F5344CB8AC3E}">
        <p14:creationId xmlns:p14="http://schemas.microsoft.com/office/powerpoint/2010/main" val="119853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References</a:t>
            </a:r>
            <a:endParaRPr lang="en-US" dirty="0"/>
          </a:p>
        </p:txBody>
      </p:sp>
      <p:sp>
        <p:nvSpPr>
          <p:cNvPr id="3" name="Content Placeholder 2"/>
          <p:cNvSpPr>
            <a:spLocks noGrp="1"/>
          </p:cNvSpPr>
          <p:nvPr>
            <p:ph sz="quarter" idx="1"/>
          </p:nvPr>
        </p:nvSpPr>
        <p:spPr>
          <a:xfrm>
            <a:off x="993648" y="1916832"/>
            <a:ext cx="8153400" cy="4179168"/>
          </a:xfrm>
        </p:spPr>
        <p:txBody>
          <a:bodyPr/>
          <a:lstStyle/>
          <a:p>
            <a:pPr>
              <a:spcAft>
                <a:spcPts val="1000"/>
              </a:spcAft>
              <a:buClr>
                <a:srgbClr val="23518F"/>
              </a:buClr>
            </a:pPr>
            <a:r>
              <a:rPr lang="en-US" sz="2000" dirty="0"/>
              <a:t>IPCC (2007). </a:t>
            </a:r>
            <a:r>
              <a:rPr lang="en-US" sz="2000" dirty="0">
                <a:hlinkClick r:id="rId3"/>
              </a:rPr>
              <a:t>Climate Change 2007 - Synthesis Report</a:t>
            </a:r>
            <a:endParaRPr lang="en-US" sz="2000" dirty="0"/>
          </a:p>
          <a:p>
            <a:pPr>
              <a:spcAft>
                <a:spcPts val="1000"/>
              </a:spcAft>
              <a:buClr>
                <a:srgbClr val="23518F"/>
              </a:buClr>
            </a:pPr>
            <a:r>
              <a:rPr lang="en-US" sz="2000" dirty="0"/>
              <a:t>IPCC (2013). </a:t>
            </a:r>
            <a:r>
              <a:rPr lang="en-US" sz="2000" dirty="0">
                <a:hlinkClick r:id="rId4"/>
              </a:rPr>
              <a:t>Climate Change 2013, The </a:t>
            </a:r>
            <a:r>
              <a:rPr lang="en-US" sz="2000" dirty="0" err="1">
                <a:hlinkClick r:id="rId4"/>
              </a:rPr>
              <a:t>Physcial</a:t>
            </a:r>
            <a:r>
              <a:rPr lang="en-US" sz="2000" dirty="0">
                <a:hlinkClick r:id="rId4"/>
              </a:rPr>
              <a:t> Science Basis - Summary for Policymakers </a:t>
            </a:r>
            <a:endParaRPr lang="en-GB" sz="2000" dirty="0"/>
          </a:p>
          <a:p>
            <a:pPr>
              <a:spcAft>
                <a:spcPts val="1000"/>
              </a:spcAft>
              <a:buClr>
                <a:srgbClr val="23518F"/>
              </a:buClr>
            </a:pPr>
            <a:r>
              <a:rPr lang="en-US" sz="2000" dirty="0"/>
              <a:t>UNEP (2009). </a:t>
            </a:r>
            <a:r>
              <a:rPr lang="en-US" sz="2000" dirty="0">
                <a:hlinkClick r:id="rId5"/>
              </a:rPr>
              <a:t>Climate in Peril, A Popular Guide to the Latest IPCC Reports </a:t>
            </a:r>
            <a:endParaRPr lang="en-US" sz="2000" dirty="0"/>
          </a:p>
          <a:p>
            <a:pPr>
              <a:spcAft>
                <a:spcPts val="1000"/>
              </a:spcAft>
              <a:buClr>
                <a:srgbClr val="23518F"/>
              </a:buClr>
            </a:pPr>
            <a:r>
              <a:rPr lang="en-US" sz="2000" dirty="0"/>
              <a:t>UNEP (2012). </a:t>
            </a:r>
            <a:r>
              <a:rPr lang="en-GB" sz="2000" dirty="0">
                <a:hlinkClick r:id="rId6"/>
              </a:rPr>
              <a:t>The Emissions Gap Report 2012</a:t>
            </a:r>
            <a:endParaRPr lang="en-US" sz="2000" dirty="0"/>
          </a:p>
          <a:p>
            <a:pPr>
              <a:spcAft>
                <a:spcPts val="1000"/>
              </a:spcAft>
              <a:buClr>
                <a:srgbClr val="23518F"/>
              </a:buClr>
            </a:pPr>
            <a:r>
              <a:rPr lang="en-US" sz="2000" dirty="0"/>
              <a:t>WMO (2012): </a:t>
            </a:r>
            <a:r>
              <a:rPr lang="en-US" sz="2000" dirty="0">
                <a:hlinkClick r:id="rId7"/>
              </a:rPr>
              <a:t>Greenhouse Gas Bulletin </a:t>
            </a:r>
            <a:endParaRPr lang="fr-CH" sz="2000" dirty="0"/>
          </a:p>
          <a:p>
            <a:pPr>
              <a:spcAft>
                <a:spcPts val="1000"/>
              </a:spcAft>
              <a:buClr>
                <a:srgbClr val="23518F"/>
              </a:buClr>
            </a:pPr>
            <a:r>
              <a:rPr lang="fr-CH" sz="2000" dirty="0"/>
              <a:t>WMO (2009). </a:t>
            </a:r>
            <a:r>
              <a:rPr lang="fr-CH" sz="2000" dirty="0">
                <a:hlinkClick r:id="rId8"/>
              </a:rPr>
              <a:t>A </a:t>
            </a:r>
            <a:r>
              <a:rPr lang="fr-CH" sz="2000" dirty="0" err="1">
                <a:hlinkClick r:id="rId8"/>
              </a:rPr>
              <a:t>History</a:t>
            </a:r>
            <a:r>
              <a:rPr lang="fr-CH" sz="2000" dirty="0">
                <a:hlinkClick r:id="rId8"/>
              </a:rPr>
              <a:t> of </a:t>
            </a:r>
            <a:r>
              <a:rPr lang="fr-CH" sz="2000" dirty="0" err="1">
                <a:hlinkClick r:id="rId8"/>
              </a:rPr>
              <a:t>Climate</a:t>
            </a:r>
            <a:r>
              <a:rPr lang="fr-CH" sz="2000" dirty="0">
                <a:hlinkClick r:id="rId8"/>
              </a:rPr>
              <a:t> </a:t>
            </a:r>
            <a:r>
              <a:rPr lang="fr-CH" sz="2000" dirty="0" err="1">
                <a:hlinkClick r:id="rId8"/>
              </a:rPr>
              <a:t>Activities</a:t>
            </a:r>
            <a:endParaRPr lang="en-US" sz="2000" dirty="0"/>
          </a:p>
          <a:p>
            <a:pPr>
              <a:spcAft>
                <a:spcPts val="1000"/>
              </a:spcAft>
              <a:buClr>
                <a:srgbClr val="23518F"/>
              </a:buClr>
            </a:pPr>
            <a:r>
              <a:rPr lang="en-US" sz="2000" dirty="0"/>
              <a:t>WMO Website: </a:t>
            </a:r>
            <a:r>
              <a:rPr lang="en-US" sz="2000" dirty="0">
                <a:hlinkClick r:id="rId9"/>
              </a:rPr>
              <a:t>Climate</a:t>
            </a:r>
            <a:r>
              <a:rPr lang="en-US" sz="2000" dirty="0"/>
              <a:t>   </a:t>
            </a:r>
            <a:endParaRPr lang="en-US" dirty="0" smtClean="0"/>
          </a:p>
          <a:p>
            <a:pPr>
              <a:spcAft>
                <a:spcPts val="1000"/>
              </a:spcAft>
            </a:pPr>
            <a:endParaRPr lang="en-US" dirty="0" smtClean="0"/>
          </a:p>
        </p:txBody>
      </p:sp>
      <p:sp>
        <p:nvSpPr>
          <p:cNvPr id="6" name="Footer Placeholder 3"/>
          <p:cNvSpPr txBox="1">
            <a:spLocks/>
          </p:cNvSpPr>
          <p:nvPr/>
        </p:nvSpPr>
        <p:spPr bwMode="auto">
          <a:xfrm>
            <a:off x="6477000" y="6401968"/>
            <a:ext cx="3048000"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algn="r" eaLnBrk="1" hangingPunct="1">
              <a:defRPr/>
            </a:pPr>
            <a:endParaRPr lang="en-US" sz="1100" dirty="0">
              <a:solidFill>
                <a:srgbClr val="EAEAEA"/>
              </a:solidFill>
              <a:latin typeface="Myriad Pro" pitchFamily="34" charset="0"/>
            </a:endParaRPr>
          </a:p>
          <a:p>
            <a:pPr algn="r" eaLnBrk="1" hangingPunct="1">
              <a:defRPr/>
            </a:pPr>
            <a:r>
              <a:rPr lang="en-US" sz="950" dirty="0">
                <a:solidFill>
                  <a:schemeClr val="bg1">
                    <a:lumMod val="85000"/>
                  </a:schemeClr>
                </a:solidFill>
                <a:latin typeface="Myriad Pro" pitchFamily="34" charset="0"/>
              </a:rPr>
              <a:t>Additional Resources</a:t>
            </a:r>
          </a:p>
          <a:p>
            <a:pPr algn="r" eaLnBrk="1" hangingPunct="1">
              <a:defRPr/>
            </a:pPr>
            <a:endParaRPr lang="en-US" sz="1100" dirty="0">
              <a:solidFill>
                <a:srgbClr val="EAEAEA"/>
              </a:solidFill>
              <a:latin typeface="Myriad Pro" pitchFamily="34" charset="0"/>
            </a:endParaRPr>
          </a:p>
        </p:txBody>
      </p:sp>
      <p:sp>
        <p:nvSpPr>
          <p:cNvPr id="4" name="Slide Number Placeholder 3"/>
          <p:cNvSpPr>
            <a:spLocks noGrp="1"/>
          </p:cNvSpPr>
          <p:nvPr>
            <p:ph type="sldNum" sz="quarter" idx="12"/>
          </p:nvPr>
        </p:nvSpPr>
        <p:spPr/>
        <p:txBody>
          <a:bodyPr>
            <a:normAutofit/>
          </a:bodyPr>
          <a:lstStyle/>
          <a:p>
            <a:pPr>
              <a:defRPr/>
            </a:pPr>
            <a:fld id="{C8086BD3-1868-4CED-8D59-5D8005814E33}" type="slidenum">
              <a:rPr lang="en-US" smtClean="0"/>
              <a:pPr>
                <a:defRPr/>
              </a:pPr>
              <a:t>44</a:t>
            </a:fld>
            <a:endParaRPr lang="en-US" dirty="0"/>
          </a:p>
        </p:txBody>
      </p:sp>
    </p:spTree>
    <p:extLst>
      <p:ext uri="{BB962C8B-B14F-4D97-AF65-F5344CB8AC3E}">
        <p14:creationId xmlns:p14="http://schemas.microsoft.com/office/powerpoint/2010/main" val="100382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6331445B-E806-4F11-8AE0-27BC2C379CF0}" type="slidenum">
              <a:rPr lang="en-US" altLang="en-US" smtClean="0"/>
              <a:pPr/>
              <a:t>5</a:t>
            </a:fld>
            <a:endParaRPr lang="en-US" altLang="en-US" smtClean="0"/>
          </a:p>
        </p:txBody>
      </p:sp>
      <p:pic>
        <p:nvPicPr>
          <p:cNvPr id="12291" name="Picture 2" descr="greenhouse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908050"/>
            <a:ext cx="56896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4" name="Picture 4" descr="Car-Green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513" y="1196975"/>
            <a:ext cx="705643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2000250" y="333375"/>
            <a:ext cx="5832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4000">
                <a:solidFill>
                  <a:schemeClr val="accent2"/>
                </a:solidFill>
                <a:latin typeface="Limon R1" pitchFamily="2" charset="0"/>
              </a:rPr>
              <a:t>plpÞHkBa©k; </a:t>
            </a:r>
            <a:r>
              <a:rPr lang="en-US" altLang="en-US" sz="2800">
                <a:solidFill>
                  <a:schemeClr val="accent2"/>
                </a:solidFill>
                <a:latin typeface="Times New Roman" pitchFamily="18" charset="0"/>
              </a:rPr>
              <a:t>The Greenhouse Effect</a:t>
            </a:r>
            <a:endParaRPr lang="en-US" altLang="en-US" sz="4000">
              <a:solidFill>
                <a:schemeClr val="accent2"/>
              </a:solidFill>
              <a:latin typeface="Limon R1"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04"/>
                                        </p:tgtEl>
                                        <p:attrNameLst>
                                          <p:attrName>style.visibility</p:attrName>
                                        </p:attrNameLst>
                                      </p:cBhvr>
                                      <p:to>
                                        <p:strVal val="visible"/>
                                      </p:to>
                                    </p:set>
                                    <p:anim calcmode="lin" valueType="num">
                                      <p:cBhvr additive="base">
                                        <p:cTn id="7" dur="500" fill="hold"/>
                                        <p:tgtEl>
                                          <p:spTgt spid="204804"/>
                                        </p:tgtEl>
                                        <p:attrNameLst>
                                          <p:attrName>ppt_x</p:attrName>
                                        </p:attrNameLst>
                                      </p:cBhvr>
                                      <p:tavLst>
                                        <p:tav tm="0">
                                          <p:val>
                                            <p:strVal val="#ppt_x"/>
                                          </p:val>
                                        </p:tav>
                                        <p:tav tm="100000">
                                          <p:val>
                                            <p:strVal val="#ppt_x"/>
                                          </p:val>
                                        </p:tav>
                                      </p:tavLst>
                                    </p:anim>
                                    <p:anim calcmode="lin" valueType="num">
                                      <p:cBhvr additive="base">
                                        <p:cTn id="8" dur="500" fill="hold"/>
                                        <p:tgtEl>
                                          <p:spTgt spid="204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body" idx="1"/>
          </p:nvPr>
        </p:nvSpPr>
        <p:spPr>
          <a:xfrm>
            <a:off x="330200" y="1600200"/>
            <a:ext cx="3962400" cy="3352800"/>
          </a:xfrm>
          <a:noFill/>
        </p:spPr>
        <p:txBody>
          <a:bodyPr/>
          <a:lstStyle/>
          <a:p>
            <a:r>
              <a:rPr lang="en-US" altLang="en-US" sz="4000" smtClean="0">
                <a:latin typeface="Limon S1" pitchFamily="2" charset="0"/>
              </a:rPr>
              <a:t>]sµ½npÞHkBa©k</a:t>
            </a:r>
            <a:r>
              <a:rPr lang="en-US" altLang="en-US" sz="3600" smtClean="0">
                <a:latin typeface="Limon S1" pitchFamily="2" charset="0"/>
              </a:rPr>
              <a:t>; </a:t>
            </a:r>
            <a:r>
              <a:rPr lang="en-US" altLang="en-US" sz="2400" smtClean="0">
                <a:solidFill>
                  <a:srgbClr val="009900"/>
                </a:solidFill>
              </a:rPr>
              <a:t>(GHGs)</a:t>
            </a:r>
            <a:r>
              <a:rPr lang="en-US" altLang="en-US" sz="4000" smtClean="0">
                <a:latin typeface="Limon S1" pitchFamily="2" charset="0"/>
              </a:rPr>
              <a:t>sMxan;² enAkñúgbriyakasrYmman³ cMhayTwk</a:t>
            </a:r>
            <a:r>
              <a:rPr lang="en-US" altLang="en-US" sz="3600" smtClean="0">
                <a:solidFill>
                  <a:srgbClr val="009900"/>
                </a:solidFill>
              </a:rPr>
              <a:t> </a:t>
            </a:r>
            <a:r>
              <a:rPr lang="en-US" altLang="en-US" sz="2400" smtClean="0">
                <a:solidFill>
                  <a:srgbClr val="009900"/>
                </a:solidFill>
              </a:rPr>
              <a:t>(water vapor), CO2, CH4, N2O, HFCs, PFCs, SF6 , O3.</a:t>
            </a:r>
          </a:p>
        </p:txBody>
      </p:sp>
      <p:pic>
        <p:nvPicPr>
          <p:cNvPr id="5" name="nsphe.avi">
            <a:hlinkClick r:id="" action="ppaction://media"/>
          </p:cNvPr>
          <p:cNvPicPr>
            <a:picLocks noRot="1" noChangeAspect="1" noChangeArrowheads="1"/>
          </p:cNvPicPr>
          <p:nvPr>
            <a:videoFile r:link="rId1"/>
          </p:nvPr>
        </p:nvPicPr>
        <p:blipFill>
          <a:blip r:embed="rId4"/>
          <a:srcRect/>
          <a:stretch>
            <a:fillRect/>
          </a:stretch>
        </p:blipFill>
        <p:spPr bwMode="auto">
          <a:xfrm>
            <a:off x="4292600" y="1600200"/>
            <a:ext cx="5613400" cy="4632325"/>
          </a:xfrm>
          <a:prstGeom prst="rect">
            <a:avLst/>
          </a:prstGeom>
          <a:ln>
            <a:noFill/>
          </a:ln>
          <a:effectLst>
            <a:outerShdw blurRad="292100" dist="139700" dir="2700000" algn="tl" rotWithShape="0">
              <a:srgbClr val="333333">
                <a:alpha val="65000"/>
              </a:srgbClr>
            </a:outerShdw>
          </a:effectLst>
        </p:spPr>
      </p:pic>
      <p:sp>
        <p:nvSpPr>
          <p:cNvPr id="17412" name="Text Box 3"/>
          <p:cNvSpPr txBox="1">
            <a:spLocks noChangeArrowheads="1"/>
          </p:cNvSpPr>
          <p:nvPr/>
        </p:nvSpPr>
        <p:spPr bwMode="auto">
          <a:xfrm>
            <a:off x="3700463" y="6238875"/>
            <a:ext cx="6273800"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r>
              <a:rPr lang="en-US" altLang="en-US" sz="1600" b="1">
                <a:latin typeface="Times New Roman" pitchFamily="18" charset="0"/>
                <a:cs typeface="Times New Roman" pitchFamily="18" charset="0"/>
              </a:rPr>
              <a:t>Yellow:  </a:t>
            </a:r>
            <a:r>
              <a:rPr lang="en-US" altLang="en-US" sz="1600" b="1">
                <a:solidFill>
                  <a:srgbClr val="FFFF66"/>
                </a:solidFill>
                <a:latin typeface="Times New Roman" pitchFamily="18" charset="0"/>
                <a:cs typeface="Times New Roman" pitchFamily="18" charset="0"/>
              </a:rPr>
              <a:t>CO</a:t>
            </a:r>
            <a:r>
              <a:rPr lang="en-US" altLang="en-US" sz="1600" b="1" baseline="-25000">
                <a:solidFill>
                  <a:srgbClr val="FFFF66"/>
                </a:solidFill>
                <a:latin typeface="Times New Roman" pitchFamily="18" charset="0"/>
                <a:cs typeface="Times New Roman" pitchFamily="18" charset="0"/>
              </a:rPr>
              <a:t>2</a:t>
            </a:r>
            <a:r>
              <a:rPr lang="en-US" altLang="en-US" sz="1600" b="1">
                <a:solidFill>
                  <a:srgbClr val="FFFFCC"/>
                </a:solidFill>
                <a:latin typeface="Times New Roman" pitchFamily="18" charset="0"/>
                <a:cs typeface="Times New Roman" pitchFamily="18" charset="0"/>
              </a:rPr>
              <a:t>    </a:t>
            </a:r>
            <a:r>
              <a:rPr lang="en-US" altLang="en-US" sz="1600" b="1">
                <a:latin typeface="Times New Roman" pitchFamily="18" charset="0"/>
                <a:cs typeface="Times New Roman" pitchFamily="18" charset="0"/>
              </a:rPr>
              <a:t> Green</a:t>
            </a:r>
            <a:r>
              <a:rPr lang="en-US" altLang="en-US" sz="1600" b="1">
                <a:solidFill>
                  <a:srgbClr val="00CC00"/>
                </a:solidFill>
                <a:latin typeface="Times New Roman" pitchFamily="18" charset="0"/>
                <a:cs typeface="Times New Roman" pitchFamily="18" charset="0"/>
              </a:rPr>
              <a:t>:  NOx</a:t>
            </a:r>
            <a:r>
              <a:rPr lang="en-US" altLang="en-US" sz="1600" b="1">
                <a:latin typeface="Times New Roman" pitchFamily="18" charset="0"/>
                <a:cs typeface="Times New Roman" pitchFamily="18" charset="0"/>
              </a:rPr>
              <a:t>      Brown</a:t>
            </a:r>
            <a:r>
              <a:rPr lang="en-US" altLang="en-US" sz="1600" b="1">
                <a:solidFill>
                  <a:schemeClr val="tx2"/>
                </a:solidFill>
                <a:latin typeface="Times New Roman" pitchFamily="18" charset="0"/>
                <a:cs typeface="Times New Roman" pitchFamily="18" charset="0"/>
              </a:rPr>
              <a:t>:  SO</a:t>
            </a:r>
            <a:r>
              <a:rPr lang="en-US" altLang="en-US" sz="1600" b="1" baseline="-25000">
                <a:solidFill>
                  <a:schemeClr val="tx2"/>
                </a:solidFill>
                <a:latin typeface="Times New Roman" pitchFamily="18" charset="0"/>
                <a:cs typeface="Times New Roman" pitchFamily="18" charset="0"/>
              </a:rPr>
              <a:t>2</a:t>
            </a:r>
            <a:r>
              <a:rPr lang="en-US" altLang="en-US" sz="1600" b="1">
                <a:latin typeface="Times New Roman" pitchFamily="18" charset="0"/>
                <a:cs typeface="Times New Roman" pitchFamily="18" charset="0"/>
              </a:rPr>
              <a:t>     Purple</a:t>
            </a:r>
            <a:r>
              <a:rPr lang="en-US" altLang="en-US" sz="1600" b="1">
                <a:solidFill>
                  <a:srgbClr val="660033"/>
                </a:solidFill>
                <a:latin typeface="Times New Roman" pitchFamily="18" charset="0"/>
                <a:cs typeface="Times New Roman" pitchFamily="18" charset="0"/>
              </a:rPr>
              <a:t>: Ozone</a:t>
            </a:r>
          </a:p>
          <a:p>
            <a:r>
              <a:rPr lang="en-US" altLang="en-US" sz="1600" b="1">
                <a:latin typeface="Times New Roman" pitchFamily="18" charset="0"/>
                <a:cs typeface="Times New Roman" pitchFamily="18" charset="0"/>
              </a:rPr>
              <a:t>            </a:t>
            </a:r>
            <a:r>
              <a:rPr lang="en-US" altLang="en-US" sz="1600" b="1" i="1">
                <a:latin typeface="Times New Roman" pitchFamily="18" charset="0"/>
                <a:cs typeface="Times New Roman" pitchFamily="18" charset="0"/>
              </a:rPr>
              <a:t>(Source:  H. Akimoto, Frontier Program, Japan)</a:t>
            </a:r>
          </a:p>
        </p:txBody>
      </p:sp>
      <p:sp>
        <p:nvSpPr>
          <p:cNvPr id="7" name="Title 1"/>
          <p:cNvSpPr txBox="1">
            <a:spLocks/>
          </p:cNvSpPr>
          <p:nvPr/>
        </p:nvSpPr>
        <p:spPr bwMode="auto">
          <a:xfrm>
            <a:off x="990600" y="152400"/>
            <a:ext cx="5935663" cy="1116013"/>
          </a:xfrm>
          <a:prstGeom prst="rect">
            <a:avLst/>
          </a:prstGeom>
          <a:noFill/>
          <a:ln w="9525">
            <a:noFill/>
            <a:miter lim="800000"/>
            <a:headEnd/>
            <a:tailEnd/>
          </a:ln>
        </p:spPr>
        <p:txBody>
          <a:bodyPr anchor="ctr">
            <a:normAutofit fontScale="97500"/>
          </a:bodyPr>
          <a:lstStyle/>
          <a:p>
            <a:pPr>
              <a:defRPr/>
            </a:pPr>
            <a:r>
              <a:rPr lang="en-US" sz="4400" kern="0" dirty="0">
                <a:solidFill>
                  <a:schemeClr val="tx2"/>
                </a:solidFill>
                <a:latin typeface="Limon R1" pitchFamily="2" charset="0"/>
                <a:ea typeface="+mj-ea"/>
                <a:cs typeface="+mj-cs"/>
              </a:rPr>
              <a:t> ]sµ½npÞHkBa©k;sMxan;²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90600" y="152400"/>
            <a:ext cx="5935663" cy="471488"/>
          </a:xfrm>
        </p:spPr>
        <p:txBody>
          <a:bodyPr>
            <a:normAutofit fontScale="90000"/>
          </a:bodyPr>
          <a:lstStyle/>
          <a:p>
            <a:pPr>
              <a:defRPr/>
            </a:pPr>
            <a:r>
              <a:rPr lang="en-US" dirty="0" smtClean="0">
                <a:latin typeface="Limon R1" pitchFamily="2" charset="0"/>
              </a:rPr>
              <a:t> </a:t>
            </a:r>
            <a:r>
              <a:rPr lang="en-US" dirty="0" err="1" smtClean="0">
                <a:latin typeface="Limon R1" pitchFamily="2" charset="0"/>
              </a:rPr>
              <a:t>RbPB</a:t>
            </a:r>
            <a:r>
              <a:rPr lang="en-US" dirty="0" smtClean="0">
                <a:latin typeface="Limon R1" pitchFamily="2" charset="0"/>
              </a:rPr>
              <a:t>]sµ½npÞHkBa©k;sMxan;²</a:t>
            </a:r>
          </a:p>
        </p:txBody>
      </p:sp>
      <p:sp>
        <p:nvSpPr>
          <p:cNvPr id="18435" name="Content Placeholder 2"/>
          <p:cNvSpPr>
            <a:spLocks noGrp="1"/>
          </p:cNvSpPr>
          <p:nvPr>
            <p:ph idx="1"/>
          </p:nvPr>
        </p:nvSpPr>
        <p:spPr>
          <a:xfrm>
            <a:off x="247650" y="609600"/>
            <a:ext cx="9658350" cy="5867400"/>
          </a:xfrm>
        </p:spPr>
        <p:txBody>
          <a:bodyPr/>
          <a:lstStyle/>
          <a:p>
            <a:pPr>
              <a:lnSpc>
                <a:spcPct val="80000"/>
              </a:lnSpc>
            </a:pPr>
            <a:r>
              <a:rPr lang="en-US" altLang="en-US" b="1" smtClean="0">
                <a:solidFill>
                  <a:srgbClr val="0707F9"/>
                </a:solidFill>
                <a:latin typeface="Limon S1" pitchFamily="2" charset="0"/>
              </a:rPr>
              <a:t>]sµ½nkabUnic</a:t>
            </a:r>
            <a:r>
              <a:rPr lang="en-US" altLang="en-US" sz="3600" b="1" smtClean="0">
                <a:solidFill>
                  <a:srgbClr val="0707F9"/>
                </a:solidFill>
                <a:latin typeface="Limon S1" pitchFamily="2" charset="0"/>
              </a:rPr>
              <a:t> </a:t>
            </a:r>
            <a:r>
              <a:rPr lang="en-US" altLang="en-US" sz="1800" b="1" smtClean="0">
                <a:solidFill>
                  <a:srgbClr val="0707F9"/>
                </a:solidFill>
                <a:latin typeface="Times New Roman" pitchFamily="18" charset="0"/>
              </a:rPr>
              <a:t>(CO</a:t>
            </a:r>
            <a:r>
              <a:rPr lang="en-US" altLang="en-US" sz="1800" b="1" baseline="-25000" smtClean="0">
                <a:solidFill>
                  <a:srgbClr val="0707F9"/>
                </a:solidFill>
                <a:latin typeface="Times New Roman" pitchFamily="18" charset="0"/>
              </a:rPr>
              <a:t>2</a:t>
            </a:r>
            <a:r>
              <a:rPr lang="en-US" altLang="en-US" sz="1800" b="1" smtClean="0">
                <a:solidFill>
                  <a:srgbClr val="0707F9"/>
                </a:solidFill>
                <a:latin typeface="Times New Roman" pitchFamily="18" charset="0"/>
              </a:rPr>
              <a:t>) </a:t>
            </a:r>
            <a:r>
              <a:rPr lang="en-US" altLang="en-US" smtClean="0">
                <a:latin typeface="Limon S1" pitchFamily="2" charset="0"/>
              </a:rPr>
              <a:t>ekIteLIg edaysarkardut\n§n³hVÚsuIl ¬FüÚgfµ eRbg nig]sµ½n¦nig kar)at;bg;éRBeQI.  </a:t>
            </a:r>
          </a:p>
          <a:p>
            <a:pPr>
              <a:lnSpc>
                <a:spcPct val="80000"/>
              </a:lnSpc>
            </a:pPr>
            <a:r>
              <a:rPr lang="en-US" altLang="en-US" b="1" smtClean="0">
                <a:solidFill>
                  <a:srgbClr val="0707F9"/>
                </a:solidFill>
                <a:latin typeface="Limon S1" pitchFamily="2" charset="0"/>
              </a:rPr>
              <a:t>emtan </a:t>
            </a:r>
            <a:r>
              <a:rPr lang="en-US" altLang="en-US" sz="1800" b="1" smtClean="0">
                <a:solidFill>
                  <a:srgbClr val="0707F9"/>
                </a:solidFill>
                <a:latin typeface="Times New Roman" pitchFamily="18" charset="0"/>
              </a:rPr>
              <a:t>  (CH4) </a:t>
            </a:r>
            <a:r>
              <a:rPr lang="en-US" altLang="en-US" smtClean="0">
                <a:latin typeface="Limon S1" pitchFamily="2" charset="0"/>
              </a:rPr>
              <a:t>manRbPBcMbgmkBIkarBukpuyénGgÁFatusrIragÁepSg² EdlkgVHGuksuIEsn kareFIVERs karciBaW©mstV sMNl;rwg rav .l.</a:t>
            </a:r>
            <a:r>
              <a:rPr lang="en-US" altLang="en-US" smtClean="0"/>
              <a:t> </a:t>
            </a:r>
          </a:p>
          <a:p>
            <a:pPr>
              <a:lnSpc>
                <a:spcPct val="80000"/>
              </a:lnSpc>
            </a:pPr>
            <a:r>
              <a:rPr lang="en-US" altLang="en-US" b="1" smtClean="0">
                <a:solidFill>
                  <a:srgbClr val="0707F9"/>
                </a:solidFill>
                <a:latin typeface="Limon S1" pitchFamily="2" charset="0"/>
              </a:rPr>
              <a:t>DIGasUtm:UNUGuksIut </a:t>
            </a:r>
            <a:r>
              <a:rPr lang="en-US" altLang="en-US" sz="1600" b="1" smtClean="0">
                <a:solidFill>
                  <a:srgbClr val="0707F9"/>
                </a:solidFill>
                <a:latin typeface="Times New Roman" pitchFamily="18" charset="0"/>
                <a:cs typeface="Times New Roman" pitchFamily="18" charset="0"/>
              </a:rPr>
              <a:t>(N2O)</a:t>
            </a:r>
            <a:r>
              <a:rPr lang="en-US" altLang="en-US" smtClean="0">
                <a:latin typeface="Limon S1" pitchFamily="2" charset="0"/>
              </a:rPr>
              <a:t> manRbPBcMbgmkBIkareFIVksikmµ kareRbICIKImI&gt;&gt;&gt;&gt;&gt;&gt;&gt;&gt;&gt;.l. </a:t>
            </a:r>
          </a:p>
          <a:p>
            <a:pPr>
              <a:lnSpc>
                <a:spcPct val="80000"/>
              </a:lnSpc>
            </a:pPr>
            <a:r>
              <a:rPr lang="en-US" altLang="en-US" b="1" smtClean="0">
                <a:solidFill>
                  <a:srgbClr val="0707F9"/>
                </a:solidFill>
                <a:latin typeface="Limon S1" pitchFamily="2" charset="0"/>
              </a:rPr>
              <a:t>GIuRdUhøúyGr:UkabUn</a:t>
            </a:r>
            <a:r>
              <a:rPr lang="en-US" altLang="en-US" sz="1800" b="1" smtClean="0">
                <a:solidFill>
                  <a:srgbClr val="0707F9"/>
                </a:solidFill>
                <a:latin typeface="Times New Roman" pitchFamily="18" charset="0"/>
              </a:rPr>
              <a:t> (HFCs) </a:t>
            </a:r>
            <a:r>
              <a:rPr lang="en-US" altLang="en-US" smtClean="0">
                <a:latin typeface="Limon S1" pitchFamily="2" charset="0"/>
              </a:rPr>
              <a:t>manRbPBBIdMeNIrkar]sSahkmµ nig kareRbIR)as; dUcCa kareRbIma:sIun RtCak; TUTwkkk fñaM)aj; nigplitplénsarFaturMlayCaedIm . </a:t>
            </a:r>
          </a:p>
          <a:p>
            <a:pPr>
              <a:lnSpc>
                <a:spcPct val="80000"/>
              </a:lnSpc>
            </a:pPr>
            <a:r>
              <a:rPr lang="en-US" altLang="en-US" b="1" smtClean="0">
                <a:solidFill>
                  <a:srgbClr val="0707F9"/>
                </a:solidFill>
                <a:latin typeface="Limon S1" pitchFamily="2" charset="0"/>
              </a:rPr>
              <a:t>EBrhøúyGr:UkabUn </a:t>
            </a:r>
            <a:r>
              <a:rPr lang="en-US" altLang="en-US" b="1" smtClean="0">
                <a:solidFill>
                  <a:srgbClr val="0707F9"/>
                </a:solidFill>
                <a:latin typeface="Times New Roman" pitchFamily="18" charset="0"/>
              </a:rPr>
              <a:t> </a:t>
            </a:r>
            <a:r>
              <a:rPr lang="en-US" altLang="en-US" sz="1800" b="1" smtClean="0">
                <a:solidFill>
                  <a:srgbClr val="0707F9"/>
                </a:solidFill>
                <a:latin typeface="Times New Roman" pitchFamily="18" charset="0"/>
              </a:rPr>
              <a:t>(PFCs) </a:t>
            </a:r>
            <a:r>
              <a:rPr lang="en-US" altLang="en-US" sz="1800" smtClean="0">
                <a:latin typeface="Limon S1" pitchFamily="2" charset="0"/>
              </a:rPr>
              <a:t> </a:t>
            </a:r>
            <a:r>
              <a:rPr lang="en-US" altLang="en-US" smtClean="0">
                <a:latin typeface="Limon S1" pitchFamily="2" charset="0"/>
              </a:rPr>
              <a:t>manRbPBBIdMeNIrkar]sSahkmµ dUcCakarplitGaluymIj:Úm .l.</a:t>
            </a:r>
          </a:p>
          <a:p>
            <a:pPr>
              <a:lnSpc>
                <a:spcPct val="80000"/>
              </a:lnSpc>
            </a:pPr>
            <a:r>
              <a:rPr lang="en-US" altLang="en-US" b="1" smtClean="0">
                <a:solidFill>
                  <a:srgbClr val="0707F9"/>
                </a:solidFill>
                <a:latin typeface="Limon S1" pitchFamily="2" charset="0"/>
              </a:rPr>
              <a:t>su‘lPYGicsakørY</a:t>
            </a:r>
            <a:r>
              <a:rPr lang="en-US" altLang="en-US" sz="3600" b="1" smtClean="0">
                <a:solidFill>
                  <a:srgbClr val="0707F9"/>
                </a:solidFill>
                <a:latin typeface="Limon S1" pitchFamily="2" charset="0"/>
              </a:rPr>
              <a:t> </a:t>
            </a:r>
            <a:r>
              <a:rPr lang="en-US" altLang="en-US" sz="1800" b="1" smtClean="0">
                <a:solidFill>
                  <a:srgbClr val="0707F9"/>
                </a:solidFill>
                <a:latin typeface="Times New Roman" pitchFamily="18" charset="0"/>
              </a:rPr>
              <a:t> (SF</a:t>
            </a:r>
            <a:r>
              <a:rPr lang="en-US" altLang="en-US" sz="1800" b="1" baseline="-25000" smtClean="0">
                <a:solidFill>
                  <a:srgbClr val="0707F9"/>
                </a:solidFill>
                <a:latin typeface="Times New Roman" pitchFamily="18" charset="0"/>
              </a:rPr>
              <a:t>6</a:t>
            </a:r>
            <a:r>
              <a:rPr lang="en-US" altLang="en-US" sz="1800" b="1" smtClean="0">
                <a:solidFill>
                  <a:srgbClr val="0707F9"/>
                </a:solidFill>
                <a:latin typeface="Times New Roman" pitchFamily="18" charset="0"/>
              </a:rPr>
              <a:t>)</a:t>
            </a:r>
            <a:r>
              <a:rPr lang="en-US" altLang="en-US" smtClean="0">
                <a:latin typeface="Limon S1" pitchFamily="2" charset="0"/>
              </a:rPr>
              <a:t> manRbPBBIdMeNIrkar]sSahkmµ dUcCakarplitm:aejsüÚm/ vis½yGKÁisnI.l.</a:t>
            </a:r>
          </a:p>
          <a:p>
            <a:pPr>
              <a:lnSpc>
                <a:spcPct val="80000"/>
              </a:lnSpc>
            </a:pPr>
            <a:r>
              <a:rPr lang="en-US" altLang="en-US" b="1" smtClean="0">
                <a:solidFill>
                  <a:srgbClr val="0707F9"/>
                </a:solidFill>
                <a:latin typeface="Limon S1" pitchFamily="2" charset="0"/>
              </a:rPr>
              <a:t>GUsUn</a:t>
            </a:r>
            <a:r>
              <a:rPr lang="en-US" altLang="en-US" smtClean="0">
                <a:latin typeface="Limon S1" pitchFamily="2" charset="0"/>
              </a:rPr>
              <a:t> </a:t>
            </a:r>
            <a:r>
              <a:rPr lang="en-US" altLang="en-US" sz="1800" b="1" smtClean="0">
                <a:solidFill>
                  <a:srgbClr val="0707F9"/>
                </a:solidFill>
                <a:latin typeface="Times New Roman" pitchFamily="18" charset="0"/>
              </a:rPr>
              <a:t>(O3) </a:t>
            </a:r>
            <a:r>
              <a:rPr lang="en-US" altLang="en-US" smtClean="0">
                <a:latin typeface="Limon S1" pitchFamily="2" charset="0"/>
              </a:rPr>
              <a:t>enAkñúgbriyakasCitépÞEpndI.  </a:t>
            </a:r>
            <a:r>
              <a:rPr lang="pt-BR" altLang="en-US" smtClean="0">
                <a:latin typeface="Limon S1" pitchFamily="2" charset="0"/>
              </a:rPr>
              <a:t>RsTab;GUsUnCaEpñkd¾sMxan;mYyénbriyakas . RsTab;GUsUnenHCYykarBarCIvitenAelIEpndIBIeRKaHfñak;énkaMrsµIRBHGaTitü . </a:t>
            </a:r>
            <a:endParaRPr lang="en-US" altLang="en-US" smtClean="0">
              <a:latin typeface="Limon S1" pitchFamily="2" charset="0"/>
            </a:endParaRPr>
          </a:p>
          <a:p>
            <a:r>
              <a:rPr lang="en-US" altLang="en-US" b="1" smtClean="0">
                <a:solidFill>
                  <a:srgbClr val="0707F9"/>
                </a:solidFill>
                <a:latin typeface="Limon S1" pitchFamily="2" charset="0"/>
              </a:rPr>
              <a:t>cMhayTwk</a:t>
            </a:r>
            <a:r>
              <a:rPr lang="en-US" altLang="en-US" b="1" smtClean="0"/>
              <a:t> </a:t>
            </a:r>
            <a:r>
              <a:rPr lang="en-US" altLang="en-US" sz="1800" b="1" smtClean="0">
                <a:solidFill>
                  <a:srgbClr val="0707F9"/>
                </a:solidFill>
                <a:latin typeface="Times New Roman" pitchFamily="18" charset="0"/>
              </a:rPr>
              <a:t>(H2O) </a:t>
            </a:r>
            <a:r>
              <a:rPr lang="en-US" altLang="en-US" smtClean="0">
                <a:latin typeface="Limon S1" pitchFamily="2" charset="0"/>
              </a:rPr>
              <a:t>Ca]s½µnpÞHkBa©k;mYyRbePT EdlekIteLIgedaysarFmµCati tamry³vdþTwk . </a:t>
            </a:r>
          </a:p>
          <a:p>
            <a:endParaRPr lang="en-US" altLang="en-US" smtClean="0">
              <a:latin typeface="Limon S1" pitchFamily="2" charset="0"/>
            </a:endParaRPr>
          </a:p>
          <a:p>
            <a:endParaRPr lang="en-US" altLang="en-US" smtClean="0">
              <a:latin typeface="Limon S1" pitchFamily="2" charset="0"/>
            </a:endParaRPr>
          </a:p>
          <a:p>
            <a:endParaRPr lang="en-US" altLang="en-US" smtClean="0">
              <a:latin typeface="Limon S1" pitchFamily="2" charset="0"/>
            </a:endParaRP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fld id="{FB71769E-DB56-4320-BF1D-6267EC796DFF}" type="slidenum">
              <a:rPr lang="en-US" altLang="en-US" smtClean="0"/>
              <a:pPr/>
              <a:t>7</a:t>
            </a:fld>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90600" y="476590"/>
            <a:ext cx="8153400" cy="990600"/>
          </a:xfrm>
        </p:spPr>
        <p:txBody>
          <a:bodyPr/>
          <a:lstStyle/>
          <a:p>
            <a:pPr eaLnBrk="1" hangingPunct="1">
              <a:lnSpc>
                <a:spcPct val="150000"/>
              </a:lnSpc>
            </a:pPr>
            <a:r>
              <a:rPr lang="km-KH" sz="3200" dirty="0">
                <a:latin typeface="Khmer OS Battambang" panose="02000500000000020004" pitchFamily="2" charset="0"/>
                <a:cs typeface="Khmer OS Battambang" panose="02000500000000020004" pitchFamily="2" charset="0"/>
              </a:rPr>
              <a:t>ទិដ្ឋភាពទូទៅនៃឧស្ម័នផ្ទះកញ្ចក់</a:t>
            </a:r>
            <a:r>
              <a:rPr lang="km-KH" sz="3200" dirty="0" smtClean="0">
                <a:latin typeface="Khmer OS Battambang" panose="02000500000000020004" pitchFamily="2" charset="0"/>
                <a:cs typeface="Khmer OS Battambang" panose="02000500000000020004" pitchFamily="2" charset="0"/>
              </a:rPr>
              <a:t>បញ្ញត្តិ</a:t>
            </a:r>
            <a:r>
              <a:rPr lang="km-KH" sz="3200" dirty="0">
                <a:latin typeface="Khmer OS Battambang" panose="02000500000000020004" pitchFamily="2" charset="0"/>
                <a:cs typeface="Khmer OS Battambang" panose="02000500000000020004" pitchFamily="2" charset="0"/>
              </a:rPr>
              <a:t>នៅក្រោមពិធីសារក្យូតូ</a:t>
            </a:r>
            <a:endParaRPr lang="en-US" sz="3200" dirty="0">
              <a:latin typeface="Khmer OS Battambang" panose="02000500000000020004" pitchFamily="2" charset="0"/>
              <a:cs typeface="Khmer OS Battambang" panose="02000500000000020004" pitchFamily="2" charset="0"/>
            </a:endParaRPr>
          </a:p>
        </p:txBody>
      </p:sp>
      <p:sp>
        <p:nvSpPr>
          <p:cNvPr id="2" name="Slide Number Placeholder 1"/>
          <p:cNvSpPr>
            <a:spLocks noGrp="1"/>
          </p:cNvSpPr>
          <p:nvPr>
            <p:ph type="sldNum" sz="quarter" idx="12"/>
          </p:nvPr>
        </p:nvSpPr>
        <p:spPr/>
        <p:txBody>
          <a:bodyPr>
            <a:normAutofit/>
          </a:bodyPr>
          <a:lstStyle/>
          <a:p>
            <a:pPr>
              <a:defRPr/>
            </a:pPr>
            <a:fld id="{B1FB38E8-3FB4-499E-B533-2281457A6BE0}" type="slidenum">
              <a:rPr lang="en-US" smtClean="0"/>
              <a:pPr>
                <a:defRPr/>
              </a:pPr>
              <a:t>8</a:t>
            </a:fld>
            <a:endParaRPr lang="en-US"/>
          </a:p>
        </p:txBody>
      </p:sp>
      <p:graphicFrame>
        <p:nvGraphicFramePr>
          <p:cNvPr id="9" name="Content Placeholder 10"/>
          <p:cNvGraphicFramePr>
            <a:graphicFrameLocks/>
          </p:cNvGraphicFramePr>
          <p:nvPr>
            <p:extLst/>
          </p:nvPr>
        </p:nvGraphicFramePr>
        <p:xfrm>
          <a:off x="993775" y="2000984"/>
          <a:ext cx="8153400" cy="3510280"/>
        </p:xfrm>
        <a:graphic>
          <a:graphicData uri="http://schemas.openxmlformats.org/drawingml/2006/table">
            <a:tbl>
              <a:tblPr firstRow="1" bandRow="1">
                <a:tableStyleId>{5C22544A-7EE6-4342-B048-85BDC9FD1C3A}</a:tableStyleId>
              </a:tblPr>
              <a:tblGrid>
                <a:gridCol w="2735089"/>
                <a:gridCol w="2664296"/>
                <a:gridCol w="2754015"/>
              </a:tblGrid>
              <a:tr h="370840">
                <a:tc>
                  <a:txBody>
                    <a:bodyPr/>
                    <a:lstStyle/>
                    <a:p>
                      <a:r>
                        <a:rPr lang="en-GB" b="0" cap="none" dirty="0" smtClean="0">
                          <a:solidFill>
                            <a:schemeClr val="bg1"/>
                          </a:solidFill>
                        </a:rPr>
                        <a:t>Greenhouse Gas</a:t>
                      </a:r>
                      <a:endParaRPr lang="en-GB" b="0" cap="none" dirty="0">
                        <a:solidFill>
                          <a:schemeClr val="bg1"/>
                        </a:solidFill>
                      </a:endParaRPr>
                    </a:p>
                  </a:txBody>
                  <a:tcPr>
                    <a:solidFill>
                      <a:srgbClr val="23518F"/>
                    </a:solidFill>
                  </a:tcPr>
                </a:tc>
                <a:tc>
                  <a:txBody>
                    <a:bodyPr/>
                    <a:lstStyle/>
                    <a:p>
                      <a:r>
                        <a:rPr lang="en-GB" b="0" cap="none" dirty="0" smtClean="0">
                          <a:solidFill>
                            <a:schemeClr val="bg1"/>
                          </a:solidFill>
                        </a:rPr>
                        <a:t>Global Warming</a:t>
                      </a:r>
                      <a:r>
                        <a:rPr lang="en-GB" b="0" cap="none" baseline="0" dirty="0" smtClean="0">
                          <a:solidFill>
                            <a:schemeClr val="bg1"/>
                          </a:solidFill>
                        </a:rPr>
                        <a:t> Potential (G</a:t>
                      </a:r>
                      <a:r>
                        <a:rPr lang="en-GB" b="0" cap="none" dirty="0" smtClean="0">
                          <a:solidFill>
                            <a:schemeClr val="bg1"/>
                          </a:solidFill>
                        </a:rPr>
                        <a:t>WP) (over 100</a:t>
                      </a:r>
                      <a:r>
                        <a:rPr lang="en-GB" b="0" cap="none" baseline="0" dirty="0" smtClean="0">
                          <a:solidFill>
                            <a:schemeClr val="bg1"/>
                          </a:solidFill>
                        </a:rPr>
                        <a:t> years)</a:t>
                      </a:r>
                      <a:endParaRPr lang="en-GB" b="0" cap="none" dirty="0">
                        <a:solidFill>
                          <a:schemeClr val="bg1"/>
                        </a:solidFill>
                      </a:endParaRPr>
                    </a:p>
                  </a:txBody>
                  <a:tcPr>
                    <a:solidFill>
                      <a:srgbClr val="23518F"/>
                    </a:solidFill>
                  </a:tcPr>
                </a:tc>
                <a:tc>
                  <a:txBody>
                    <a:bodyPr/>
                    <a:lstStyle/>
                    <a:p>
                      <a:r>
                        <a:rPr lang="en-GB" b="0" cap="none" baseline="0" smtClean="0">
                          <a:solidFill>
                            <a:schemeClr val="bg1"/>
                          </a:solidFill>
                        </a:rPr>
                        <a:t>% of Total Anthropogenic GHG Emissions (2010) </a:t>
                      </a:r>
                      <a:endParaRPr lang="en-GB" b="0" cap="none" dirty="0">
                        <a:solidFill>
                          <a:schemeClr val="bg1"/>
                        </a:solidFill>
                      </a:endParaRPr>
                    </a:p>
                  </a:txBody>
                  <a:tcPr>
                    <a:solidFill>
                      <a:srgbClr val="23518F"/>
                    </a:solidFill>
                  </a:tcPr>
                </a:tc>
              </a:tr>
              <a:tr h="370840">
                <a:tc>
                  <a:txBody>
                    <a:bodyPr/>
                    <a:lstStyle/>
                    <a:p>
                      <a:r>
                        <a:rPr lang="en-GB" sz="1600" b="0" cap="none" dirty="0" smtClean="0">
                          <a:solidFill>
                            <a:schemeClr val="tx1"/>
                          </a:solidFill>
                        </a:rPr>
                        <a:t>Carbon dioxide (CO</a:t>
                      </a:r>
                      <a:r>
                        <a:rPr lang="en-GB" sz="1600" b="0" cap="none" baseline="-25000" dirty="0" smtClean="0">
                          <a:solidFill>
                            <a:schemeClr val="tx1"/>
                          </a:solidFill>
                        </a:rPr>
                        <a:t>2</a:t>
                      </a:r>
                      <a:r>
                        <a:rPr lang="en-GB" sz="1600" b="0" cap="none" baseline="0" dirty="0" smtClean="0">
                          <a:solidFill>
                            <a:schemeClr val="tx1"/>
                          </a:solidFill>
                        </a:rPr>
                        <a:t>)</a:t>
                      </a:r>
                      <a:endParaRPr lang="en-GB" sz="1600" b="0" cap="none" dirty="0">
                        <a:solidFill>
                          <a:schemeClr val="tx1"/>
                        </a:solidFill>
                      </a:endParaRPr>
                    </a:p>
                  </a:txBody>
                  <a:tcPr/>
                </a:tc>
                <a:tc>
                  <a:txBody>
                    <a:bodyPr/>
                    <a:lstStyle/>
                    <a:p>
                      <a:r>
                        <a:rPr lang="fr-CH" sz="1600" b="0" cap="none" smtClean="0">
                          <a:solidFill>
                            <a:schemeClr val="tx1"/>
                          </a:solidFill>
                        </a:rPr>
                        <a:t>1</a:t>
                      </a:r>
                      <a:endParaRPr lang="en-GB" sz="1600" b="0" cap="none" dirty="0">
                        <a:solidFill>
                          <a:schemeClr val="tx1"/>
                        </a:solidFill>
                      </a:endParaRPr>
                    </a:p>
                  </a:txBody>
                  <a:tcPr/>
                </a:tc>
                <a:tc>
                  <a:txBody>
                    <a:bodyPr/>
                    <a:lstStyle/>
                    <a:p>
                      <a:r>
                        <a:rPr lang="fr-CH" sz="1600" b="0" cap="none" smtClean="0">
                          <a:solidFill>
                            <a:schemeClr val="tx1"/>
                          </a:solidFill>
                        </a:rPr>
                        <a:t>76%</a:t>
                      </a:r>
                      <a:endParaRPr lang="en-GB" sz="1600" b="0" cap="none" dirty="0">
                        <a:solidFill>
                          <a:schemeClr val="tx1"/>
                        </a:solidFill>
                      </a:endParaRPr>
                    </a:p>
                  </a:txBody>
                  <a:tcPr/>
                </a:tc>
              </a:tr>
              <a:tr h="370840">
                <a:tc>
                  <a:txBody>
                    <a:bodyPr/>
                    <a:lstStyle/>
                    <a:p>
                      <a:r>
                        <a:rPr lang="en-GB" sz="1600" b="0" cap="none" dirty="0" smtClean="0">
                          <a:solidFill>
                            <a:schemeClr val="tx1"/>
                          </a:solidFill>
                        </a:rPr>
                        <a:t>Methane (CH</a:t>
                      </a:r>
                      <a:r>
                        <a:rPr lang="en-GB" sz="1600" b="0" cap="none" baseline="-25000" dirty="0" smtClean="0">
                          <a:solidFill>
                            <a:schemeClr val="tx1"/>
                          </a:solidFill>
                        </a:rPr>
                        <a:t>4</a:t>
                      </a:r>
                      <a:r>
                        <a:rPr lang="en-GB" sz="1600" b="0" cap="none" baseline="0" dirty="0" smtClean="0">
                          <a:solidFill>
                            <a:schemeClr val="tx1"/>
                          </a:solidFill>
                        </a:rPr>
                        <a:t>)</a:t>
                      </a:r>
                      <a:endParaRPr lang="en-GB" sz="1600" b="0" cap="none" dirty="0">
                        <a:solidFill>
                          <a:schemeClr val="tx1"/>
                        </a:solidFill>
                      </a:endParaRPr>
                    </a:p>
                  </a:txBody>
                  <a:tcPr/>
                </a:tc>
                <a:tc>
                  <a:txBody>
                    <a:bodyPr/>
                    <a:lstStyle/>
                    <a:p>
                      <a:r>
                        <a:rPr lang="fr-CH" sz="1600" b="0" cap="none" smtClean="0">
                          <a:solidFill>
                            <a:schemeClr val="tx1"/>
                          </a:solidFill>
                        </a:rPr>
                        <a:t>25</a:t>
                      </a:r>
                      <a:endParaRPr lang="en-GB" sz="1600" b="0" cap="none" dirty="0">
                        <a:solidFill>
                          <a:schemeClr val="tx1"/>
                        </a:solidFill>
                      </a:endParaRPr>
                    </a:p>
                  </a:txBody>
                  <a:tcPr/>
                </a:tc>
                <a:tc>
                  <a:txBody>
                    <a:bodyPr/>
                    <a:lstStyle/>
                    <a:p>
                      <a:r>
                        <a:rPr lang="fr-CH" sz="1600" b="0" cap="none" smtClean="0">
                          <a:solidFill>
                            <a:schemeClr val="tx1"/>
                          </a:solidFill>
                        </a:rPr>
                        <a:t>16%</a:t>
                      </a:r>
                      <a:endParaRPr lang="en-GB" sz="1600" b="0" cap="none" dirty="0">
                        <a:solidFill>
                          <a:schemeClr val="tx1"/>
                        </a:solidFill>
                      </a:endParaRPr>
                    </a:p>
                  </a:txBody>
                  <a:tcPr/>
                </a:tc>
              </a:tr>
              <a:tr h="370840">
                <a:tc>
                  <a:txBody>
                    <a:bodyPr/>
                    <a:lstStyle/>
                    <a:p>
                      <a:r>
                        <a:rPr lang="en-GB" sz="1600" b="0" cap="none" dirty="0" smtClean="0">
                          <a:solidFill>
                            <a:schemeClr val="tx1"/>
                          </a:solidFill>
                        </a:rPr>
                        <a:t>Nitrous</a:t>
                      </a:r>
                      <a:r>
                        <a:rPr lang="en-GB" sz="1600" b="0" cap="none" baseline="0" dirty="0" smtClean="0">
                          <a:solidFill>
                            <a:schemeClr val="tx1"/>
                          </a:solidFill>
                        </a:rPr>
                        <a:t> oxide (N</a:t>
                      </a:r>
                      <a:r>
                        <a:rPr lang="en-GB" sz="1600" b="0" cap="none" baseline="-25000" dirty="0" smtClean="0">
                          <a:solidFill>
                            <a:schemeClr val="tx1"/>
                          </a:solidFill>
                        </a:rPr>
                        <a:t>2</a:t>
                      </a:r>
                      <a:r>
                        <a:rPr lang="en-GB" sz="1600" b="0" cap="none" baseline="0" dirty="0" smtClean="0">
                          <a:solidFill>
                            <a:schemeClr val="tx1"/>
                          </a:solidFill>
                        </a:rPr>
                        <a:t>O)</a:t>
                      </a:r>
                      <a:endParaRPr lang="en-GB" sz="1600" b="0" cap="none" dirty="0">
                        <a:solidFill>
                          <a:schemeClr val="tx1"/>
                        </a:solidFill>
                      </a:endParaRPr>
                    </a:p>
                  </a:txBody>
                  <a:tcPr/>
                </a:tc>
                <a:tc>
                  <a:txBody>
                    <a:bodyPr/>
                    <a:lstStyle/>
                    <a:p>
                      <a:r>
                        <a:rPr lang="fr-CH" sz="1600" b="0" cap="none" smtClean="0">
                          <a:solidFill>
                            <a:schemeClr val="tx1"/>
                          </a:solidFill>
                        </a:rPr>
                        <a:t>298</a:t>
                      </a:r>
                      <a:endParaRPr lang="en-GB" sz="1600" b="0" cap="none" dirty="0">
                        <a:solidFill>
                          <a:schemeClr val="tx1"/>
                        </a:solidFill>
                      </a:endParaRPr>
                    </a:p>
                  </a:txBody>
                  <a:tcPr/>
                </a:tc>
                <a:tc>
                  <a:txBody>
                    <a:bodyPr/>
                    <a:lstStyle/>
                    <a:p>
                      <a:r>
                        <a:rPr lang="fr-CH" sz="1600" b="0" cap="none" smtClean="0">
                          <a:solidFill>
                            <a:schemeClr val="tx1"/>
                          </a:solidFill>
                        </a:rPr>
                        <a:t>6%</a:t>
                      </a:r>
                      <a:endParaRPr lang="en-GB" sz="1600" b="0" cap="none" dirty="0">
                        <a:solidFill>
                          <a:schemeClr val="tx1"/>
                        </a:solidFill>
                      </a:endParaRPr>
                    </a:p>
                  </a:txBody>
                  <a:tcPr/>
                </a:tc>
              </a:tr>
              <a:tr h="370840">
                <a:tc>
                  <a:txBody>
                    <a:bodyPr/>
                    <a:lstStyle/>
                    <a:p>
                      <a:r>
                        <a:rPr lang="en-GB" sz="1600" b="0" cap="none" err="1" smtClean="0">
                          <a:solidFill>
                            <a:schemeClr val="tx1"/>
                          </a:solidFill>
                        </a:rPr>
                        <a:t>Hydrofluorocarbons</a:t>
                      </a:r>
                      <a:r>
                        <a:rPr lang="en-GB" sz="1600" b="0" cap="none" smtClean="0">
                          <a:solidFill>
                            <a:schemeClr val="tx1"/>
                          </a:solidFill>
                        </a:rPr>
                        <a:t> (</a:t>
                      </a:r>
                      <a:r>
                        <a:rPr lang="en-GB" sz="1600" b="0" cap="none" baseline="0" smtClean="0">
                          <a:solidFill>
                            <a:schemeClr val="tx1"/>
                          </a:solidFill>
                        </a:rPr>
                        <a:t>HFCs)</a:t>
                      </a:r>
                      <a:endParaRPr lang="en-GB" sz="1600" b="0" cap="none" dirty="0">
                        <a:solidFill>
                          <a:schemeClr val="tx1"/>
                        </a:solidFill>
                      </a:endParaRPr>
                    </a:p>
                  </a:txBody>
                  <a:tcPr/>
                </a:tc>
                <a:tc>
                  <a:txBody>
                    <a:bodyPr/>
                    <a:lstStyle/>
                    <a:p>
                      <a:r>
                        <a:rPr lang="fr-CH" sz="1600" b="0" cap="none" smtClean="0">
                          <a:solidFill>
                            <a:schemeClr val="tx1"/>
                          </a:solidFill>
                        </a:rPr>
                        <a:t>124-14,800</a:t>
                      </a:r>
                      <a:endParaRPr lang="en-GB" sz="1600" b="0" cap="none" dirty="0">
                        <a:solidFill>
                          <a:schemeClr val="tx1"/>
                        </a:solidFill>
                      </a:endParaRPr>
                    </a:p>
                  </a:txBody>
                  <a:tcPr/>
                </a:tc>
                <a:tc>
                  <a:txBody>
                    <a:bodyPr/>
                    <a:lstStyle/>
                    <a:p>
                      <a:r>
                        <a:rPr lang="fr-CH" sz="1600" b="0" cap="none" smtClean="0">
                          <a:solidFill>
                            <a:schemeClr val="tx1"/>
                          </a:solidFill>
                        </a:rPr>
                        <a:t>&lt; 2%</a:t>
                      </a:r>
                      <a:endParaRPr lang="en-GB" sz="1600" b="0" cap="none" dirty="0">
                        <a:solidFill>
                          <a:schemeClr val="tx1"/>
                        </a:solidFill>
                      </a:endParaRPr>
                    </a:p>
                  </a:txBody>
                  <a:tcPr/>
                </a:tc>
              </a:tr>
              <a:tr h="370840">
                <a:tc>
                  <a:txBody>
                    <a:bodyPr/>
                    <a:lstStyle/>
                    <a:p>
                      <a:r>
                        <a:rPr lang="en-GB" sz="1600" b="0" cap="none" err="1" smtClean="0">
                          <a:solidFill>
                            <a:schemeClr val="tx1"/>
                          </a:solidFill>
                        </a:rPr>
                        <a:t>Perfluorocarbons</a:t>
                      </a:r>
                      <a:r>
                        <a:rPr lang="en-GB" sz="1600" b="0" cap="none" smtClean="0">
                          <a:solidFill>
                            <a:schemeClr val="tx1"/>
                          </a:solidFill>
                        </a:rPr>
                        <a:t> (PFCs</a:t>
                      </a:r>
                      <a:r>
                        <a:rPr lang="en-GB" sz="1600" b="0" cap="none" baseline="0" smtClean="0">
                          <a:solidFill>
                            <a:schemeClr val="tx1"/>
                          </a:solidFill>
                        </a:rPr>
                        <a:t>)</a:t>
                      </a:r>
                      <a:endParaRPr lang="en-GB" sz="1600" b="0" cap="none" dirty="0">
                        <a:solidFill>
                          <a:schemeClr val="tx1"/>
                        </a:solidFill>
                      </a:endParaRPr>
                    </a:p>
                  </a:txBody>
                  <a:tcPr/>
                </a:tc>
                <a:tc>
                  <a:txBody>
                    <a:bodyPr/>
                    <a:lstStyle/>
                    <a:p>
                      <a:r>
                        <a:rPr lang="fr-CH" sz="1600" b="0" cap="none" smtClean="0">
                          <a:solidFill>
                            <a:schemeClr val="tx1"/>
                          </a:solidFill>
                        </a:rPr>
                        <a:t>7,390</a:t>
                      </a:r>
                      <a:r>
                        <a:rPr lang="fr-CH" sz="1600" b="0" cap="none" baseline="0" smtClean="0">
                          <a:solidFill>
                            <a:schemeClr val="tx1"/>
                          </a:solidFill>
                        </a:rPr>
                        <a:t>-12,200</a:t>
                      </a:r>
                      <a:endParaRPr lang="en-GB" sz="1600" b="0" cap="none" dirty="0">
                        <a:solidFill>
                          <a:schemeClr val="tx1"/>
                        </a:solidFill>
                      </a:endParaRPr>
                    </a:p>
                  </a:txBody>
                  <a:tcPr/>
                </a:tc>
                <a:tc>
                  <a:txBody>
                    <a:bodyPr/>
                    <a:lstStyle/>
                    <a:p>
                      <a:r>
                        <a:rPr lang="fr-CH" sz="1600" b="0" cap="none" smtClean="0">
                          <a:solidFill>
                            <a:schemeClr val="tx1"/>
                          </a:solidFill>
                        </a:rPr>
                        <a:t>&lt; 2%</a:t>
                      </a:r>
                      <a:endParaRPr lang="en-GB" sz="1600" b="0" cap="none" dirty="0">
                        <a:solidFill>
                          <a:schemeClr val="tx1"/>
                        </a:solidFill>
                      </a:endParaRPr>
                    </a:p>
                  </a:txBody>
                  <a:tcPr/>
                </a:tc>
              </a:tr>
              <a:tr h="370840">
                <a:tc>
                  <a:txBody>
                    <a:bodyPr/>
                    <a:lstStyle/>
                    <a:p>
                      <a:r>
                        <a:rPr lang="en-GB" sz="1600" b="0" cap="none" dirty="0" smtClean="0">
                          <a:solidFill>
                            <a:schemeClr val="tx1"/>
                          </a:solidFill>
                        </a:rPr>
                        <a:t>Sulphur hexafluoride (SF</a:t>
                      </a:r>
                      <a:r>
                        <a:rPr lang="en-GB" sz="1600" b="0" cap="none" baseline="-25000" dirty="0" smtClean="0">
                          <a:solidFill>
                            <a:schemeClr val="tx1"/>
                          </a:solidFill>
                        </a:rPr>
                        <a:t>6</a:t>
                      </a:r>
                      <a:r>
                        <a:rPr lang="en-GB" sz="1600" b="0" cap="none" baseline="0" dirty="0" smtClean="0">
                          <a:solidFill>
                            <a:schemeClr val="tx1"/>
                          </a:solidFill>
                        </a:rPr>
                        <a:t>)</a:t>
                      </a:r>
                      <a:endParaRPr lang="en-GB" sz="1600" b="0" cap="none" dirty="0">
                        <a:solidFill>
                          <a:schemeClr val="tx1"/>
                        </a:solidFill>
                      </a:endParaRPr>
                    </a:p>
                  </a:txBody>
                  <a:tcPr/>
                </a:tc>
                <a:tc>
                  <a:txBody>
                    <a:bodyPr/>
                    <a:lstStyle/>
                    <a:p>
                      <a:r>
                        <a:rPr lang="fr-CH" sz="1600" b="0" cap="none" smtClean="0">
                          <a:solidFill>
                            <a:schemeClr val="tx1"/>
                          </a:solidFill>
                        </a:rPr>
                        <a:t>22,800</a:t>
                      </a:r>
                      <a:endParaRPr lang="en-GB" sz="1600" b="0" cap="non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600" b="0" cap="none" smtClean="0">
                          <a:solidFill>
                            <a:schemeClr val="tx1"/>
                          </a:solidFill>
                        </a:rPr>
                        <a:t>&lt; 2%</a:t>
                      </a:r>
                      <a:endParaRPr lang="en-GB" sz="1600" b="0" cap="none" smtClean="0">
                        <a:solidFill>
                          <a:schemeClr val="tx1"/>
                        </a:solidFill>
                      </a:endParaRPr>
                    </a:p>
                  </a:txBody>
                  <a:tcPr/>
                </a:tc>
              </a:tr>
              <a:tr h="370840">
                <a:tc>
                  <a:txBody>
                    <a:bodyPr/>
                    <a:lstStyle/>
                    <a:p>
                      <a:r>
                        <a:rPr lang="en-US" sz="1600" b="0" cap="none" baseline="0" dirty="0" smtClean="0"/>
                        <a:t>Nitrogen </a:t>
                      </a:r>
                      <a:r>
                        <a:rPr lang="en-US" sz="1600" b="0" cap="none" baseline="0" dirty="0" err="1" smtClean="0"/>
                        <a:t>trifluoride</a:t>
                      </a:r>
                      <a:r>
                        <a:rPr lang="en-US" sz="1600" b="0" cap="none" baseline="0" dirty="0" smtClean="0"/>
                        <a:t> (NF</a:t>
                      </a:r>
                      <a:r>
                        <a:rPr lang="en-US" sz="1600" b="0" cap="none" baseline="-25000" dirty="0" smtClean="0"/>
                        <a:t>3</a:t>
                      </a:r>
                      <a:r>
                        <a:rPr lang="en-US" sz="1600" b="0" cap="none" baseline="0" dirty="0" smtClean="0"/>
                        <a:t>) </a:t>
                      </a:r>
                      <a:endParaRPr lang="en-GB" sz="1600" b="0" cap="none" dirty="0">
                        <a:solidFill>
                          <a:schemeClr val="tx1"/>
                        </a:solidFill>
                      </a:endParaRPr>
                    </a:p>
                  </a:txBody>
                  <a:tcPr/>
                </a:tc>
                <a:tc>
                  <a:txBody>
                    <a:bodyPr/>
                    <a:lstStyle/>
                    <a:p>
                      <a:r>
                        <a:rPr lang="fr-CH" sz="1600" b="0" cap="none" smtClean="0">
                          <a:solidFill>
                            <a:schemeClr val="tx1"/>
                          </a:solidFill>
                        </a:rPr>
                        <a:t>17,200</a:t>
                      </a:r>
                      <a:endParaRPr lang="en-GB" sz="1600" b="0" cap="non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600" b="0" cap="none" smtClean="0">
                          <a:solidFill>
                            <a:schemeClr val="tx1"/>
                          </a:solidFill>
                        </a:rPr>
                        <a:t>&lt; 2%</a:t>
                      </a:r>
                      <a:endParaRPr lang="en-GB" sz="1600" b="0" cap="none" smtClean="0">
                        <a:solidFill>
                          <a:schemeClr val="tx1"/>
                        </a:solidFill>
                      </a:endParaRPr>
                    </a:p>
                  </a:txBody>
                  <a:tcPr/>
                </a:tc>
              </a:tr>
            </a:tbl>
          </a:graphicData>
        </a:graphic>
      </p:graphicFrame>
      <p:sp>
        <p:nvSpPr>
          <p:cNvPr id="11" name="TextBox 10"/>
          <p:cNvSpPr txBox="1"/>
          <p:nvPr/>
        </p:nvSpPr>
        <p:spPr>
          <a:xfrm>
            <a:off x="990600" y="5805265"/>
            <a:ext cx="4800600" cy="276999"/>
          </a:xfrm>
          <a:prstGeom prst="rect">
            <a:avLst/>
          </a:prstGeom>
          <a:noFill/>
        </p:spPr>
        <p:txBody>
          <a:bodyPr wrap="square" rtlCol="0">
            <a:spAutoFit/>
          </a:bodyPr>
          <a:lstStyle/>
          <a:p>
            <a:r>
              <a:rPr lang="en-GB" sz="1200" dirty="0">
                <a:latin typeface="+mn-lt"/>
              </a:rPr>
              <a:t>Source: Reproduced from </a:t>
            </a:r>
            <a:r>
              <a:rPr lang="en-GB" sz="1200">
                <a:latin typeface="+mn-lt"/>
              </a:rPr>
              <a:t>IPCC 2007 and  UNEP 2012</a:t>
            </a:r>
            <a:endParaRPr lang="en-GB" sz="1200" dirty="0">
              <a:latin typeface="+mn-lt"/>
            </a:endParaRPr>
          </a:p>
        </p:txBody>
      </p:sp>
      <p:sp>
        <p:nvSpPr>
          <p:cNvPr id="12" name="Footer Placeholder 3"/>
          <p:cNvSpPr txBox="1">
            <a:spLocks/>
          </p:cNvSpPr>
          <p:nvPr/>
        </p:nvSpPr>
        <p:spPr bwMode="auto">
          <a:xfrm>
            <a:off x="6477000" y="6401968"/>
            <a:ext cx="3048000" cy="436561"/>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algn="r" eaLnBrk="1" hangingPunct="1">
              <a:defRPr/>
            </a:pPr>
            <a:endParaRPr lang="en-US" sz="1100" dirty="0">
              <a:solidFill>
                <a:srgbClr val="EAEAEA"/>
              </a:solidFill>
              <a:latin typeface="Myriad Pro" pitchFamily="34" charset="0"/>
            </a:endParaRPr>
          </a:p>
          <a:p>
            <a:pPr algn="r" eaLnBrk="1" hangingPunct="1">
              <a:defRPr/>
            </a:pPr>
            <a:r>
              <a:rPr lang="en-US" sz="950" dirty="0">
                <a:solidFill>
                  <a:schemeClr val="bg1">
                    <a:lumMod val="85000"/>
                  </a:schemeClr>
                </a:solidFill>
                <a:latin typeface="Myriad Pro" pitchFamily="34" charset="0"/>
              </a:rPr>
              <a:t>Section 2</a:t>
            </a:r>
            <a:r>
              <a:rPr lang="en-US" sz="950">
                <a:solidFill>
                  <a:schemeClr val="bg1">
                    <a:lumMod val="85000"/>
                  </a:schemeClr>
                </a:solidFill>
                <a:latin typeface="Myriad Pro" pitchFamily="34" charset="0"/>
              </a:rPr>
              <a:t>: Anthropogenic </a:t>
            </a:r>
            <a:r>
              <a:rPr lang="en-US" sz="950" dirty="0">
                <a:solidFill>
                  <a:schemeClr val="bg1">
                    <a:lumMod val="85000"/>
                  </a:schemeClr>
                </a:solidFill>
                <a:latin typeface="Myriad Pro" pitchFamily="34" charset="0"/>
              </a:rPr>
              <a:t>Drivers of Climate Change</a:t>
            </a:r>
          </a:p>
          <a:p>
            <a:pPr algn="r" eaLnBrk="1" hangingPunct="1">
              <a:defRPr/>
            </a:pPr>
            <a:endParaRPr lang="en-US" sz="1100" dirty="0">
              <a:solidFill>
                <a:srgbClr val="EAEAEA"/>
              </a:solidFill>
              <a:latin typeface="Myriad Pro" pitchFamily="34" charset="0"/>
            </a:endParaRPr>
          </a:p>
        </p:txBody>
      </p:sp>
    </p:spTree>
    <p:extLst>
      <p:ext uri="{BB962C8B-B14F-4D97-AF65-F5344CB8AC3E}">
        <p14:creationId xmlns:p14="http://schemas.microsoft.com/office/powerpoint/2010/main" val="333502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2_Ripp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FF"/>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CCA_Presentation Template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13862</TotalTime>
  <Words>2549</Words>
  <Application>Microsoft Office PowerPoint</Application>
  <PresentationFormat>A4 Paper (210x297 mm)</PresentationFormat>
  <Paragraphs>323</Paragraphs>
  <Slides>45</Slides>
  <Notes>30</Notes>
  <HiddenSlides>0</HiddenSlides>
  <MMClips>1</MMClips>
  <ScaleCrop>false</ScaleCrop>
  <HeadingPairs>
    <vt:vector size="8" baseType="variant">
      <vt:variant>
        <vt:lpstr>Fonts Used</vt:lpstr>
      </vt:variant>
      <vt:variant>
        <vt:i4>25</vt:i4>
      </vt:variant>
      <vt:variant>
        <vt:lpstr>Theme</vt:lpstr>
      </vt:variant>
      <vt:variant>
        <vt:i4>3</vt:i4>
      </vt:variant>
      <vt:variant>
        <vt:lpstr>Embedded OLE Servers</vt:lpstr>
      </vt:variant>
      <vt:variant>
        <vt:i4>1</vt:i4>
      </vt:variant>
      <vt:variant>
        <vt:lpstr>Slide Titles</vt:lpstr>
      </vt:variant>
      <vt:variant>
        <vt:i4>45</vt:i4>
      </vt:variant>
    </vt:vector>
  </HeadingPairs>
  <TitlesOfParts>
    <vt:vector size="74" baseType="lpstr">
      <vt:lpstr>Arial Unicode MS</vt:lpstr>
      <vt:lpstr>MS PGothic</vt:lpstr>
      <vt:lpstr>MS PGothic</vt:lpstr>
      <vt:lpstr>MS PMincho</vt:lpstr>
      <vt:lpstr>ABC-FANCY-1</vt:lpstr>
      <vt:lpstr>Arial</vt:lpstr>
      <vt:lpstr>Calibri</vt:lpstr>
      <vt:lpstr>Garamond</vt:lpstr>
      <vt:lpstr>JasmineUPC</vt:lpstr>
      <vt:lpstr>Khmer OS Battambang</vt:lpstr>
      <vt:lpstr>Khmer OS Muol</vt:lpstr>
      <vt:lpstr>Khmer OS Muol Light</vt:lpstr>
      <vt:lpstr>Khmer OS Siemreap</vt:lpstr>
      <vt:lpstr>Limon F2</vt:lpstr>
      <vt:lpstr>Limon F3</vt:lpstr>
      <vt:lpstr>Limon R1</vt:lpstr>
      <vt:lpstr>Limon R2</vt:lpstr>
      <vt:lpstr>Limon S1</vt:lpstr>
      <vt:lpstr>Limon S3</vt:lpstr>
      <vt:lpstr>Myriad Pro</vt:lpstr>
      <vt:lpstr>Tahoma</vt:lpstr>
      <vt:lpstr>Times New Roman</vt:lpstr>
      <vt:lpstr>Tw Cen MT</vt:lpstr>
      <vt:lpstr>Wingdings</vt:lpstr>
      <vt:lpstr>Wingdings 2</vt:lpstr>
      <vt:lpstr>Default Design</vt:lpstr>
      <vt:lpstr>2_Ripple</vt:lpstr>
      <vt:lpstr>CCCA_Presentation Template_En</vt:lpstr>
      <vt:lpstr>Slide</vt:lpstr>
      <vt:lpstr>បរិបទទូទៅ មូលហេតុ និងផលប៉ះពាល់ នៃការប្រែប្រួលអាកាសធាតុ និងវិធានការនានាសម្រាប់បន្សុំាជាសកល </vt:lpstr>
      <vt:lpstr>បរិយាកាស</vt:lpstr>
      <vt:lpstr> etIGVIeTACakarERb®bYlGakasFatu? </vt:lpstr>
      <vt:lpstr>PowerPoint Presentation</vt:lpstr>
      <vt:lpstr>PowerPoint Presentation</vt:lpstr>
      <vt:lpstr>PowerPoint Presentation</vt:lpstr>
      <vt:lpstr>PowerPoint Presentation</vt:lpstr>
      <vt:lpstr> RbPB]sµ½npÞHkBa©k;sMxan;²</vt:lpstr>
      <vt:lpstr>ទិដ្ឋភាពទូទៅនៃឧស្ម័នផ្ទះកញ្ចក់បញ្ញត្តិនៅក្រោមពិធីសារក្យូតូ</vt:lpstr>
      <vt:lpstr>PowerPoint Presentation</vt:lpstr>
      <vt:lpstr>PowerPoint Presentation</vt:lpstr>
      <vt:lpstr>kMeNInkMhab;]sµ½npÞHkBa©k;enAkñúgbriyakas ¬1¦</vt:lpstr>
      <vt:lpstr>PowerPoint Presentation</vt:lpstr>
      <vt:lpstr>PowerPoint Presentation</vt:lpstr>
      <vt:lpstr>PowerPoint Presentation</vt:lpstr>
      <vt:lpstr>ការផ្លស់ប្តូរ​សតុណ្ហភាពដែល​បាន​សង្កេត (1901–2012)</vt:lpstr>
      <vt:lpstr>PowerPoint Presentation</vt:lpstr>
      <vt:lpstr>PowerPoint Presentation</vt:lpstr>
      <vt:lpstr>PowerPoint Presentation</vt:lpstr>
      <vt:lpstr>PowerPoint Presentation</vt:lpstr>
      <vt:lpstr>PowerPoint Presentation</vt:lpstr>
      <vt:lpstr>PowerPoint Presentation</vt:lpstr>
      <vt:lpstr>EpnTIPaBgayrgeRKaH enAGasIuGeKñy_</vt:lpstr>
      <vt:lpstr>ការប្រែប្រួល​អាកាសធាតុ​មាន​ផលប៉ះពាល់លើ៖</vt:lpstr>
      <vt:lpstr>plb:HBal;énkarERbRbÜlGakasFatu</vt:lpstr>
      <vt:lpstr>PowerPoint Presentation</vt:lpstr>
      <vt:lpstr>PowerPoint Presentation</vt:lpstr>
      <vt:lpstr>tMbn;eqñrkm&lt;úCaRtUvlic kñúgkrNIkMeNInkMBs;TwksmuRT 1 Em:Rt</vt:lpstr>
      <vt:lpstr> vibtþiTwksabkñúgBiPBelak</vt:lpstr>
      <vt:lpstr>BüúHkaRTINa ¬29 sIha 2005¦smøab;mnusSya:gtic 1&gt;500nak; mnusSrab;Ban;nak;eTot)at;TICMrk bNþal[xUcxatesdækic©Cit 100 Ban;landuløar</vt:lpstr>
      <vt:lpstr>CMenarsmuRTeQµaH 'king tides‘ )ane)akelIRbeTsKIrI)aTI kñúgExkumÖ³ 2005</vt:lpstr>
      <vt:lpstr>BüúHTIhVúgb:HevotNamCajwkjab;</vt:lpstr>
      <vt:lpstr>xül;BüúHsIukøÚn-NasiusenAEx]sPa qñaM2008  enARbeTsPUma )aneFIV[mnusSsøab; nig)at;xøÜneRcInCag 13mWunnak; ¬søab; 84&gt;537nak; )at;xøÜn 53&gt;836nak;¦</vt:lpstr>
      <vt:lpstr>ePøIgeqHéRBenArUsúSI 2010</vt:lpstr>
      <vt:lpstr>TwkCMnn;enAcin 2010</vt:lpstr>
      <vt:lpstr>TwkCMnn;enA):aKIsßan 2010</vt:lpstr>
      <vt:lpstr>PowerPoint Presentation</vt:lpstr>
      <vt:lpstr>TwkCMnn; 2011 enAhIVlIBIn nig éf</vt:lpstr>
      <vt:lpstr>BüúHéf¶TI1 ExFñÚ qñaM2011 enAkalIhV½rnI</vt:lpstr>
      <vt:lpstr>ហេតុអ្វីវិទ្យាសាស្រ្ត​នៃការប្រែប្រួលអាកាសធាតុ​មាន​សារៈសំខាន់?</vt:lpstr>
      <vt:lpstr>karERbRbÜlGakasFatuminEmnRKan;EtCabBaðabrisßanb:ueNÑaHeT &gt;&gt;&gt;&gt;&gt;&gt;&gt;&gt;&gt;&gt;</vt:lpstr>
      <vt:lpstr>PowerPoint Presentation</vt:lpstr>
      <vt:lpstr>Useful Links</vt:lpstr>
      <vt:lpstr>Recommended Readings </vt:lpstr>
      <vt:lpstr>Main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Sona_Owner</cp:lastModifiedBy>
  <cp:revision>778</cp:revision>
  <dcterms:created xsi:type="dcterms:W3CDTF">2002-09-12T07:53:43Z</dcterms:created>
  <dcterms:modified xsi:type="dcterms:W3CDTF">2015-09-29T07:28:26Z</dcterms:modified>
</cp:coreProperties>
</file>